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2"/>
  </p:notesMasterIdLst>
  <p:sldIdLst>
    <p:sldId id="323" r:id="rId2"/>
    <p:sldId id="263" r:id="rId3"/>
    <p:sldId id="261" r:id="rId4"/>
    <p:sldId id="262" r:id="rId5"/>
    <p:sldId id="259" r:id="rId6"/>
    <p:sldId id="321" r:id="rId7"/>
    <p:sldId id="257" r:id="rId8"/>
    <p:sldId id="324" r:id="rId9"/>
    <p:sldId id="267" r:id="rId10"/>
    <p:sldId id="264" r:id="rId11"/>
    <p:sldId id="265" r:id="rId12"/>
    <p:sldId id="266" r:id="rId13"/>
    <p:sldId id="268" r:id="rId14"/>
    <p:sldId id="328" r:id="rId15"/>
    <p:sldId id="272" r:id="rId16"/>
    <p:sldId id="273" r:id="rId17"/>
    <p:sldId id="275" r:id="rId18"/>
    <p:sldId id="276" r:id="rId19"/>
    <p:sldId id="277" r:id="rId20"/>
    <p:sldId id="279" r:id="rId21"/>
    <p:sldId id="280" r:id="rId22"/>
    <p:sldId id="329" r:id="rId23"/>
    <p:sldId id="320" r:id="rId24"/>
    <p:sldId id="322" r:id="rId25"/>
    <p:sldId id="311" r:id="rId26"/>
    <p:sldId id="308" r:id="rId27"/>
    <p:sldId id="315" r:id="rId28"/>
    <p:sldId id="281" r:id="rId29"/>
    <p:sldId id="282" r:id="rId30"/>
    <p:sldId id="274" r:id="rId31"/>
    <p:sldId id="330" r:id="rId32"/>
    <p:sldId id="290" r:id="rId33"/>
    <p:sldId id="291" r:id="rId34"/>
    <p:sldId id="292" r:id="rId35"/>
    <p:sldId id="293" r:id="rId36"/>
    <p:sldId id="294" r:id="rId37"/>
    <p:sldId id="296" r:id="rId38"/>
    <p:sldId id="297" r:id="rId39"/>
    <p:sldId id="300" r:id="rId40"/>
    <p:sldId id="301" r:id="rId41"/>
    <p:sldId id="318" r:id="rId42"/>
    <p:sldId id="309" r:id="rId43"/>
    <p:sldId id="285" r:id="rId44"/>
    <p:sldId id="286" r:id="rId45"/>
    <p:sldId id="287" r:id="rId46"/>
    <p:sldId id="270" r:id="rId47"/>
    <p:sldId id="325" r:id="rId48"/>
    <p:sldId id="326" r:id="rId49"/>
    <p:sldId id="317" r:id="rId50"/>
    <p:sldId id="304" r:id="rId51"/>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D7EE"/>
    <a:srgbClr val="0F1317"/>
    <a:srgbClr val="1A4858"/>
    <a:srgbClr val="800814"/>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01A5E9-E07D-4C59-A88B-48ED5078B788}" v="1" dt="2024-12-30T13:01:13.2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135" autoAdjust="0"/>
    <p:restoredTop sz="94660"/>
  </p:normalViewPr>
  <p:slideViewPr>
    <p:cSldViewPr snapToGrid="0">
      <p:cViewPr varScale="1">
        <p:scale>
          <a:sx n="143" d="100"/>
          <a:sy n="143" d="100"/>
        </p:scale>
        <p:origin x="32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ll Lord" userId="b68276031ed32d04" providerId="LiveId" clId="{0AD63640-8001-4097-9B0B-B00F831CFBB0}"/>
    <pc:docChg chg="undo redo custSel addSld delSld modSld">
      <pc:chgData name="Bill Lord" userId="b68276031ed32d04" providerId="LiveId" clId="{0AD63640-8001-4097-9B0B-B00F831CFBB0}" dt="2023-09-18T17:43:23.015" v="1649" actId="1076"/>
      <pc:docMkLst>
        <pc:docMk/>
      </pc:docMkLst>
      <pc:sldChg chg="addSp delSp modSp del mod setBg">
        <pc:chgData name="Bill Lord" userId="b68276031ed32d04" providerId="LiveId" clId="{0AD63640-8001-4097-9B0B-B00F831CFBB0}" dt="2023-08-28T11:30:44.203" v="21" actId="47"/>
        <pc:sldMkLst>
          <pc:docMk/>
          <pc:sldMk cId="3999202283" sldId="256"/>
        </pc:sldMkLst>
      </pc:sldChg>
      <pc:sldChg chg="modSp mod">
        <pc:chgData name="Bill Lord" userId="b68276031ed32d04" providerId="LiveId" clId="{0AD63640-8001-4097-9B0B-B00F831CFBB0}" dt="2023-08-30T20:24:03.676" v="1237" actId="20577"/>
        <pc:sldMkLst>
          <pc:docMk/>
          <pc:sldMk cId="376758800" sldId="257"/>
        </pc:sldMkLst>
      </pc:sldChg>
      <pc:sldChg chg="modSp mod">
        <pc:chgData name="Bill Lord" userId="b68276031ed32d04" providerId="LiveId" clId="{0AD63640-8001-4097-9B0B-B00F831CFBB0}" dt="2023-08-28T11:49:25.047" v="96" actId="13926"/>
        <pc:sldMkLst>
          <pc:docMk/>
          <pc:sldMk cId="1784822903" sldId="259"/>
        </pc:sldMkLst>
      </pc:sldChg>
      <pc:sldChg chg="modSp mod">
        <pc:chgData name="Bill Lord" userId="b68276031ed32d04" providerId="LiveId" clId="{0AD63640-8001-4097-9B0B-B00F831CFBB0}" dt="2023-08-28T11:37:01.811" v="30" actId="20577"/>
        <pc:sldMkLst>
          <pc:docMk/>
          <pc:sldMk cId="794589374" sldId="261"/>
        </pc:sldMkLst>
      </pc:sldChg>
      <pc:sldChg chg="modSp mod">
        <pc:chgData name="Bill Lord" userId="b68276031ed32d04" providerId="LiveId" clId="{0AD63640-8001-4097-9B0B-B00F831CFBB0}" dt="2023-08-28T11:38:56.867" v="32" actId="20577"/>
        <pc:sldMkLst>
          <pc:docMk/>
          <pc:sldMk cId="1563501550" sldId="262"/>
        </pc:sldMkLst>
      </pc:sldChg>
      <pc:sldChg chg="modSp mod">
        <pc:chgData name="Bill Lord" userId="b68276031ed32d04" providerId="LiveId" clId="{0AD63640-8001-4097-9B0B-B00F831CFBB0}" dt="2023-08-28T11:28:47.959" v="17" actId="167"/>
        <pc:sldMkLst>
          <pc:docMk/>
          <pc:sldMk cId="3546567491" sldId="263"/>
        </pc:sldMkLst>
      </pc:sldChg>
      <pc:sldChg chg="modSp mod">
        <pc:chgData name="Bill Lord" userId="b68276031ed32d04" providerId="LiveId" clId="{0AD63640-8001-4097-9B0B-B00F831CFBB0}" dt="2023-08-28T11:46:21.134" v="90" actId="20577"/>
        <pc:sldMkLst>
          <pc:docMk/>
          <pc:sldMk cId="2320844985" sldId="264"/>
        </pc:sldMkLst>
      </pc:sldChg>
      <pc:sldChg chg="addSp delSp modSp mod">
        <pc:chgData name="Bill Lord" userId="b68276031ed32d04" providerId="LiveId" clId="{0AD63640-8001-4097-9B0B-B00F831CFBB0}" dt="2023-08-28T11:50:22.124" v="100" actId="20577"/>
        <pc:sldMkLst>
          <pc:docMk/>
          <pc:sldMk cId="1829687932" sldId="266"/>
        </pc:sldMkLst>
      </pc:sldChg>
      <pc:sldChg chg="addSp delSp modSp mod">
        <pc:chgData name="Bill Lord" userId="b68276031ed32d04" providerId="LiveId" clId="{0AD63640-8001-4097-9B0B-B00F831CFBB0}" dt="2023-08-30T20:27:56" v="1264" actId="5793"/>
        <pc:sldMkLst>
          <pc:docMk/>
          <pc:sldMk cId="3889015425" sldId="270"/>
        </pc:sldMkLst>
      </pc:sldChg>
      <pc:sldChg chg="addSp modSp mod">
        <pc:chgData name="Bill Lord" userId="b68276031ed32d04" providerId="LiveId" clId="{0AD63640-8001-4097-9B0B-B00F831CFBB0}" dt="2023-08-28T11:55:03.689" v="120" actId="1076"/>
        <pc:sldMkLst>
          <pc:docMk/>
          <pc:sldMk cId="10999654" sldId="272"/>
        </pc:sldMkLst>
      </pc:sldChg>
      <pc:sldChg chg="delSp modSp mod">
        <pc:chgData name="Bill Lord" userId="b68276031ed32d04" providerId="LiveId" clId="{0AD63640-8001-4097-9B0B-B00F831CFBB0}" dt="2023-09-18T17:43:23.015" v="1649" actId="1076"/>
        <pc:sldMkLst>
          <pc:docMk/>
          <pc:sldMk cId="3826199937" sldId="282"/>
        </pc:sldMkLst>
      </pc:sldChg>
      <pc:sldChg chg="modSp mod">
        <pc:chgData name="Bill Lord" userId="b68276031ed32d04" providerId="LiveId" clId="{0AD63640-8001-4097-9B0B-B00F831CFBB0}" dt="2023-08-29T13:07:03.249" v="281" actId="313"/>
        <pc:sldMkLst>
          <pc:docMk/>
          <pc:sldMk cId="865190194" sldId="308"/>
        </pc:sldMkLst>
      </pc:sldChg>
      <pc:sldChg chg="addSp delSp modSp mod">
        <pc:chgData name="Bill Lord" userId="b68276031ed32d04" providerId="LiveId" clId="{0AD63640-8001-4097-9B0B-B00F831CFBB0}" dt="2023-08-29T15:00:30.240" v="383" actId="20577"/>
        <pc:sldMkLst>
          <pc:docMk/>
          <pc:sldMk cId="752707535" sldId="321"/>
        </pc:sldMkLst>
      </pc:sldChg>
      <pc:sldChg chg="modSp mod">
        <pc:chgData name="Bill Lord" userId="b68276031ed32d04" providerId="LiveId" clId="{0AD63640-8001-4097-9B0B-B00F831CFBB0}" dt="2023-08-30T12:59:56.974" v="715" actId="20577"/>
        <pc:sldMkLst>
          <pc:docMk/>
          <pc:sldMk cId="849844681" sldId="322"/>
        </pc:sldMkLst>
      </pc:sldChg>
      <pc:sldChg chg="addSp delSp modSp new mod">
        <pc:chgData name="Bill Lord" userId="b68276031ed32d04" providerId="LiveId" clId="{0AD63640-8001-4097-9B0B-B00F831CFBB0}" dt="2023-08-28T11:34:23.629" v="26" actId="207"/>
        <pc:sldMkLst>
          <pc:docMk/>
          <pc:sldMk cId="1543870468" sldId="323"/>
        </pc:sldMkLst>
      </pc:sldChg>
      <pc:sldChg chg="add">
        <pc:chgData name="Bill Lord" userId="b68276031ed32d04" providerId="LiveId" clId="{0AD63640-8001-4097-9B0B-B00F831CFBB0}" dt="2023-08-30T20:07:15.115" v="806" actId="2890"/>
        <pc:sldMkLst>
          <pc:docMk/>
          <pc:sldMk cId="2803408608" sldId="324"/>
        </pc:sldMkLst>
      </pc:sldChg>
      <pc:sldChg chg="delSp modSp add mod">
        <pc:chgData name="Bill Lord" userId="b68276031ed32d04" providerId="LiveId" clId="{0AD63640-8001-4097-9B0B-B00F831CFBB0}" dt="2023-08-30T20:33:24.900" v="1645" actId="20577"/>
        <pc:sldMkLst>
          <pc:docMk/>
          <pc:sldMk cId="2315266158" sldId="325"/>
        </pc:sldMkLst>
      </pc:sldChg>
      <pc:sldChg chg="delSp modSp add mod">
        <pc:chgData name="Bill Lord" userId="b68276031ed32d04" providerId="LiveId" clId="{0AD63640-8001-4097-9B0B-B00F831CFBB0}" dt="2023-08-30T20:27:20.476" v="1260" actId="478"/>
        <pc:sldMkLst>
          <pc:docMk/>
          <pc:sldMk cId="1088089600" sldId="326"/>
        </pc:sldMkLst>
      </pc:sldChg>
    </pc:docChg>
  </pc:docChgLst>
  <pc:docChgLst>
    <pc:chgData name="Bill Lord" userId="b68276031ed32d04" providerId="LiveId" clId="{DAFD5DCD-8277-4CA2-BBA9-ACF0573F0AE2}"/>
    <pc:docChg chg="undo redo custSel addSld delSld modSld sldOrd">
      <pc:chgData name="Bill Lord" userId="b68276031ed32d04" providerId="LiveId" clId="{DAFD5DCD-8277-4CA2-BBA9-ACF0573F0AE2}" dt="2024-09-04T23:01:17.443" v="2149" actId="478"/>
      <pc:docMkLst>
        <pc:docMk/>
      </pc:docMkLst>
      <pc:sldChg chg="addSp modSp mod">
        <pc:chgData name="Bill Lord" userId="b68276031ed32d04" providerId="LiveId" clId="{DAFD5DCD-8277-4CA2-BBA9-ACF0573F0AE2}" dt="2024-09-04T20:09:09.417" v="1995" actId="20577"/>
        <pc:sldMkLst>
          <pc:docMk/>
          <pc:sldMk cId="376758800" sldId="257"/>
        </pc:sldMkLst>
      </pc:sldChg>
      <pc:sldChg chg="modSp mod">
        <pc:chgData name="Bill Lord" userId="b68276031ed32d04" providerId="LiveId" clId="{DAFD5DCD-8277-4CA2-BBA9-ACF0573F0AE2}" dt="2024-09-02T21:39:17.500" v="454" actId="20577"/>
        <pc:sldMkLst>
          <pc:docMk/>
          <pc:sldMk cId="1784822903" sldId="259"/>
        </pc:sldMkLst>
      </pc:sldChg>
      <pc:sldChg chg="modSp mod">
        <pc:chgData name="Bill Lord" userId="b68276031ed32d04" providerId="LiveId" clId="{DAFD5DCD-8277-4CA2-BBA9-ACF0573F0AE2}" dt="2024-09-04T13:58:44.576" v="742" actId="20577"/>
        <pc:sldMkLst>
          <pc:docMk/>
          <pc:sldMk cId="1563501550" sldId="262"/>
        </pc:sldMkLst>
      </pc:sldChg>
      <pc:sldChg chg="addSp modSp mod">
        <pc:chgData name="Bill Lord" userId="b68276031ed32d04" providerId="LiveId" clId="{DAFD5DCD-8277-4CA2-BBA9-ACF0573F0AE2}" dt="2024-09-04T20:14:14.132" v="2093" actId="14100"/>
        <pc:sldMkLst>
          <pc:docMk/>
          <pc:sldMk cId="3546567491" sldId="263"/>
        </pc:sldMkLst>
      </pc:sldChg>
      <pc:sldChg chg="ord">
        <pc:chgData name="Bill Lord" userId="b68276031ed32d04" providerId="LiveId" clId="{DAFD5DCD-8277-4CA2-BBA9-ACF0573F0AE2}" dt="2024-09-04T20:04:23.727" v="1979"/>
        <pc:sldMkLst>
          <pc:docMk/>
          <pc:sldMk cId="2320844985" sldId="264"/>
        </pc:sldMkLst>
      </pc:sldChg>
      <pc:sldChg chg="modSp mod">
        <pc:chgData name="Bill Lord" userId="b68276031ed32d04" providerId="LiveId" clId="{DAFD5DCD-8277-4CA2-BBA9-ACF0573F0AE2}" dt="2024-09-04T15:04:39.557" v="1295" actId="13926"/>
        <pc:sldMkLst>
          <pc:docMk/>
          <pc:sldMk cId="2056521179" sldId="265"/>
        </pc:sldMkLst>
      </pc:sldChg>
      <pc:sldChg chg="addSp delSp modSp mod">
        <pc:chgData name="Bill Lord" userId="b68276031ed32d04" providerId="LiveId" clId="{DAFD5DCD-8277-4CA2-BBA9-ACF0573F0AE2}" dt="2024-09-03T13:48:50.983" v="459" actId="1076"/>
        <pc:sldMkLst>
          <pc:docMk/>
          <pc:sldMk cId="1829687932" sldId="266"/>
        </pc:sldMkLst>
      </pc:sldChg>
      <pc:sldChg chg="addSp modSp mod ord">
        <pc:chgData name="Bill Lord" userId="b68276031ed32d04" providerId="LiveId" clId="{DAFD5DCD-8277-4CA2-BBA9-ACF0573F0AE2}" dt="2024-09-04T20:00:12.216" v="1972"/>
        <pc:sldMkLst>
          <pc:docMk/>
          <pc:sldMk cId="1914889104" sldId="267"/>
        </pc:sldMkLst>
      </pc:sldChg>
      <pc:sldChg chg="modSp mod">
        <pc:chgData name="Bill Lord" userId="b68276031ed32d04" providerId="LiveId" clId="{DAFD5DCD-8277-4CA2-BBA9-ACF0573F0AE2}" dt="2024-09-04T12:51:26.262" v="728" actId="20577"/>
        <pc:sldMkLst>
          <pc:docMk/>
          <pc:sldMk cId="3889015425" sldId="270"/>
        </pc:sldMkLst>
      </pc:sldChg>
      <pc:sldChg chg="delSp modSp mod">
        <pc:chgData name="Bill Lord" userId="b68276031ed32d04" providerId="LiveId" clId="{DAFD5DCD-8277-4CA2-BBA9-ACF0573F0AE2}" dt="2024-09-04T15:07:56.716" v="1354" actId="478"/>
        <pc:sldMkLst>
          <pc:docMk/>
          <pc:sldMk cId="10999654" sldId="272"/>
        </pc:sldMkLst>
      </pc:sldChg>
      <pc:sldChg chg="modSp mod">
        <pc:chgData name="Bill Lord" userId="b68276031ed32d04" providerId="LiveId" clId="{DAFD5DCD-8277-4CA2-BBA9-ACF0573F0AE2}" dt="2024-09-04T20:21:07.247" v="2146" actId="115"/>
        <pc:sldMkLst>
          <pc:docMk/>
          <pc:sldMk cId="102919749" sldId="274"/>
        </pc:sldMkLst>
      </pc:sldChg>
      <pc:sldChg chg="addSp delSp modSp mod">
        <pc:chgData name="Bill Lord" userId="b68276031ed32d04" providerId="LiveId" clId="{DAFD5DCD-8277-4CA2-BBA9-ACF0573F0AE2}" dt="2024-09-04T15:16:03.038" v="1410" actId="1036"/>
        <pc:sldMkLst>
          <pc:docMk/>
          <pc:sldMk cId="1316710299" sldId="281"/>
        </pc:sldMkLst>
      </pc:sldChg>
      <pc:sldChg chg="addSp modSp mod">
        <pc:chgData name="Bill Lord" userId="b68276031ed32d04" providerId="LiveId" clId="{DAFD5DCD-8277-4CA2-BBA9-ACF0573F0AE2}" dt="2024-09-04T15:13:16.090" v="1363" actId="1076"/>
        <pc:sldMkLst>
          <pc:docMk/>
          <pc:sldMk cId="3826199937" sldId="282"/>
        </pc:sldMkLst>
      </pc:sldChg>
      <pc:sldChg chg="addSp delSp modSp mod">
        <pc:chgData name="Bill Lord" userId="b68276031ed32d04" providerId="LiveId" clId="{DAFD5DCD-8277-4CA2-BBA9-ACF0573F0AE2}" dt="2024-09-04T23:00:08.453" v="2148" actId="478"/>
        <pc:sldMkLst>
          <pc:docMk/>
          <pc:sldMk cId="865190194" sldId="308"/>
        </pc:sldMkLst>
      </pc:sldChg>
      <pc:sldChg chg="modSp mod">
        <pc:chgData name="Bill Lord" userId="b68276031ed32d04" providerId="LiveId" clId="{DAFD5DCD-8277-4CA2-BBA9-ACF0573F0AE2}" dt="2024-09-04T15:49:55.210" v="1970" actId="20577"/>
        <pc:sldMkLst>
          <pc:docMk/>
          <pc:sldMk cId="2974974763" sldId="309"/>
        </pc:sldMkLst>
      </pc:sldChg>
      <pc:sldChg chg="addSp delSp modSp mod">
        <pc:chgData name="Bill Lord" userId="b68276031ed32d04" providerId="LiveId" clId="{DAFD5DCD-8277-4CA2-BBA9-ACF0573F0AE2}" dt="2024-09-04T22:58:09.090" v="2147" actId="478"/>
        <pc:sldMkLst>
          <pc:docMk/>
          <pc:sldMk cId="886221574" sldId="311"/>
        </pc:sldMkLst>
      </pc:sldChg>
      <pc:sldChg chg="addSp delSp mod">
        <pc:chgData name="Bill Lord" userId="b68276031ed32d04" providerId="LiveId" clId="{DAFD5DCD-8277-4CA2-BBA9-ACF0573F0AE2}" dt="2024-09-04T23:01:17.443" v="2149" actId="478"/>
        <pc:sldMkLst>
          <pc:docMk/>
          <pc:sldMk cId="2962654671" sldId="315"/>
        </pc:sldMkLst>
      </pc:sldChg>
      <pc:sldChg chg="addSp modSp mod">
        <pc:chgData name="Bill Lord" userId="b68276031ed32d04" providerId="LiveId" clId="{DAFD5DCD-8277-4CA2-BBA9-ACF0573F0AE2}" dt="2024-09-04T20:02:37.829" v="1977" actId="1036"/>
        <pc:sldMkLst>
          <pc:docMk/>
          <pc:sldMk cId="3135972518" sldId="316"/>
        </pc:sldMkLst>
      </pc:sldChg>
      <pc:sldChg chg="del">
        <pc:chgData name="Bill Lord" userId="b68276031ed32d04" providerId="LiveId" clId="{DAFD5DCD-8277-4CA2-BBA9-ACF0573F0AE2}" dt="2024-09-04T15:49:37.088" v="1969" actId="47"/>
        <pc:sldMkLst>
          <pc:docMk/>
          <pc:sldMk cId="3210867546" sldId="319"/>
        </pc:sldMkLst>
      </pc:sldChg>
      <pc:sldChg chg="modSp mod">
        <pc:chgData name="Bill Lord" userId="b68276031ed32d04" providerId="LiveId" clId="{DAFD5DCD-8277-4CA2-BBA9-ACF0573F0AE2}" dt="2024-08-28T18:53:59.024" v="243" actId="20577"/>
        <pc:sldMkLst>
          <pc:docMk/>
          <pc:sldMk cId="752707535" sldId="321"/>
        </pc:sldMkLst>
      </pc:sldChg>
      <pc:sldChg chg="modSp mod">
        <pc:chgData name="Bill Lord" userId="b68276031ed32d04" providerId="LiveId" clId="{DAFD5DCD-8277-4CA2-BBA9-ACF0573F0AE2}" dt="2024-09-04T12:30:35.269" v="698" actId="20577"/>
        <pc:sldMkLst>
          <pc:docMk/>
          <pc:sldMk cId="849844681" sldId="322"/>
        </pc:sldMkLst>
      </pc:sldChg>
      <pc:sldChg chg="addSp delSp modSp mod setBg">
        <pc:chgData name="Bill Lord" userId="b68276031ed32d04" providerId="LiveId" clId="{DAFD5DCD-8277-4CA2-BBA9-ACF0573F0AE2}" dt="2024-08-28T17:21:13.472" v="60" actId="14100"/>
        <pc:sldMkLst>
          <pc:docMk/>
          <pc:sldMk cId="1543870468" sldId="323"/>
        </pc:sldMkLst>
      </pc:sldChg>
      <pc:sldChg chg="modSp mod">
        <pc:chgData name="Bill Lord" userId="b68276031ed32d04" providerId="LiveId" clId="{DAFD5DCD-8277-4CA2-BBA9-ACF0573F0AE2}" dt="2024-09-03T14:24:01.963" v="694" actId="5793"/>
        <pc:sldMkLst>
          <pc:docMk/>
          <pc:sldMk cId="2315266158" sldId="325"/>
        </pc:sldMkLst>
      </pc:sldChg>
      <pc:sldChg chg="addSp modSp mod">
        <pc:chgData name="Bill Lord" userId="b68276031ed32d04" providerId="LiveId" clId="{DAFD5DCD-8277-4CA2-BBA9-ACF0573F0AE2}" dt="2024-09-04T12:58:41.590" v="729" actId="400"/>
        <pc:sldMkLst>
          <pc:docMk/>
          <pc:sldMk cId="1088089600" sldId="326"/>
        </pc:sldMkLst>
      </pc:sldChg>
      <pc:sldChg chg="addSp delSp modSp new mod">
        <pc:chgData name="Bill Lord" userId="b68276031ed32d04" providerId="LiveId" clId="{DAFD5DCD-8277-4CA2-BBA9-ACF0573F0AE2}" dt="2024-09-04T14:38:58.095" v="1160" actId="20577"/>
        <pc:sldMkLst>
          <pc:docMk/>
          <pc:sldMk cId="2132314844" sldId="327"/>
        </pc:sldMkLst>
      </pc:sldChg>
      <pc:sldChg chg="delSp modSp add del mod">
        <pc:chgData name="Bill Lord" userId="b68276031ed32d04" providerId="LiveId" clId="{DAFD5DCD-8277-4CA2-BBA9-ACF0573F0AE2}" dt="2024-09-04T14:04:29.949" v="760" actId="47"/>
        <pc:sldMkLst>
          <pc:docMk/>
          <pc:sldMk cId="4093891480" sldId="327"/>
        </pc:sldMkLst>
      </pc:sldChg>
      <pc:sldChg chg="modSp add mod">
        <pc:chgData name="Bill Lord" userId="b68276031ed32d04" providerId="LiveId" clId="{DAFD5DCD-8277-4CA2-BBA9-ACF0573F0AE2}" dt="2024-09-04T15:06:54.667" v="1353" actId="20577"/>
        <pc:sldMkLst>
          <pc:docMk/>
          <pc:sldMk cId="2221840370" sldId="328"/>
        </pc:sldMkLst>
      </pc:sldChg>
      <pc:sldChg chg="addSp delSp modSp new mod ord">
        <pc:chgData name="Bill Lord" userId="b68276031ed32d04" providerId="LiveId" clId="{DAFD5DCD-8277-4CA2-BBA9-ACF0573F0AE2}" dt="2024-09-04T20:15:05.473" v="2095"/>
        <pc:sldMkLst>
          <pc:docMk/>
          <pc:sldMk cId="3454500716" sldId="329"/>
        </pc:sldMkLst>
      </pc:sldChg>
      <pc:sldChg chg="addSp modSp add mod">
        <pc:chgData name="Bill Lord" userId="b68276031ed32d04" providerId="LiveId" clId="{DAFD5DCD-8277-4CA2-BBA9-ACF0573F0AE2}" dt="2024-09-04T15:46:47.411" v="1968" actId="1076"/>
        <pc:sldMkLst>
          <pc:docMk/>
          <pc:sldMk cId="3040286400" sldId="330"/>
        </pc:sldMkLst>
      </pc:sldChg>
    </pc:docChg>
  </pc:docChgLst>
  <pc:docChgLst>
    <pc:chgData name="Bill Lord" userId="b68276031ed32d04" providerId="LiveId" clId="{BF01A5E9-E07D-4C59-A88B-48ED5078B788}"/>
    <pc:docChg chg="custSel modSld">
      <pc:chgData name="Bill Lord" userId="b68276031ed32d04" providerId="LiveId" clId="{BF01A5E9-E07D-4C59-A88B-48ED5078B788}" dt="2024-12-30T13:01:17.697" v="0" actId="21"/>
      <pc:docMkLst>
        <pc:docMk/>
      </pc:docMkLst>
      <pc:sldChg chg="delSp mod">
        <pc:chgData name="Bill Lord" userId="b68276031ed32d04" providerId="LiveId" clId="{BF01A5E9-E07D-4C59-A88B-48ED5078B788}" dt="2024-12-30T13:01:17.697" v="0" actId="21"/>
        <pc:sldMkLst>
          <pc:docMk/>
          <pc:sldMk cId="752707535" sldId="321"/>
        </pc:sldMkLst>
        <pc:picChg chg="del">
          <ac:chgData name="Bill Lord" userId="b68276031ed32d04" providerId="LiveId" clId="{BF01A5E9-E07D-4C59-A88B-48ED5078B788}" dt="2024-12-30T13:01:17.697" v="0" actId="21"/>
          <ac:picMkLst>
            <pc:docMk/>
            <pc:sldMk cId="752707535" sldId="321"/>
            <ac:picMk id="8" creationId="{9C6A2D21-A4B3-ED9B-9408-25A24D5BD369}"/>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EF41DA-09C6-4B14-8F3F-D0B0C82812D9}"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89820329-EEA5-42DA-96E7-04447F304FDE}">
      <dgm:prSet/>
      <dgm:spPr/>
      <dgm:t>
        <a:bodyPr/>
        <a:lstStyle/>
        <a:p>
          <a:r>
            <a:rPr lang="en-US" i="1" u="sng"/>
            <a:t>Introductions (Who you are)</a:t>
          </a:r>
          <a:endParaRPr lang="en-US"/>
        </a:p>
      </dgm:t>
    </dgm:pt>
    <dgm:pt modelId="{3803554D-4E94-49D3-B0B7-AF8E123C767F}" type="parTrans" cxnId="{EB80E977-FC33-465E-90BA-CE96CFF9D049}">
      <dgm:prSet/>
      <dgm:spPr/>
      <dgm:t>
        <a:bodyPr/>
        <a:lstStyle/>
        <a:p>
          <a:endParaRPr lang="en-US"/>
        </a:p>
      </dgm:t>
    </dgm:pt>
    <dgm:pt modelId="{BB08F228-4A83-4D28-A9F7-8740B12946B1}" type="sibTrans" cxnId="{EB80E977-FC33-465E-90BA-CE96CFF9D049}">
      <dgm:prSet/>
      <dgm:spPr/>
      <dgm:t>
        <a:bodyPr/>
        <a:lstStyle/>
        <a:p>
          <a:endParaRPr lang="en-US"/>
        </a:p>
      </dgm:t>
    </dgm:pt>
    <dgm:pt modelId="{87262095-898E-451B-B7BD-8DCE7B8537B3}">
      <dgm:prSet/>
      <dgm:spPr/>
      <dgm:t>
        <a:bodyPr/>
        <a:lstStyle/>
        <a:p>
          <a:r>
            <a:rPr lang="en-US"/>
            <a:t>Who I am</a:t>
          </a:r>
        </a:p>
      </dgm:t>
    </dgm:pt>
    <dgm:pt modelId="{DD2489F1-BA65-4F63-8748-27491167CB4E}" type="parTrans" cxnId="{CCE3FAD5-527B-44F1-BC79-258BBF2B8D05}">
      <dgm:prSet/>
      <dgm:spPr/>
      <dgm:t>
        <a:bodyPr/>
        <a:lstStyle/>
        <a:p>
          <a:endParaRPr lang="en-US"/>
        </a:p>
      </dgm:t>
    </dgm:pt>
    <dgm:pt modelId="{BE2A0A5E-D690-49BD-894A-D511D5176DFE}" type="sibTrans" cxnId="{CCE3FAD5-527B-44F1-BC79-258BBF2B8D05}">
      <dgm:prSet/>
      <dgm:spPr/>
      <dgm:t>
        <a:bodyPr/>
        <a:lstStyle/>
        <a:p>
          <a:endParaRPr lang="en-US"/>
        </a:p>
      </dgm:t>
    </dgm:pt>
    <dgm:pt modelId="{E1ED3556-04CD-4410-9DFF-77548CFDB84A}">
      <dgm:prSet/>
      <dgm:spPr/>
      <dgm:t>
        <a:bodyPr/>
        <a:lstStyle/>
        <a:p>
          <a:r>
            <a:rPr lang="en-US"/>
            <a:t>Administrative items</a:t>
          </a:r>
        </a:p>
      </dgm:t>
    </dgm:pt>
    <dgm:pt modelId="{F2EB5AEE-0E25-4925-93BC-5AD83299814B}" type="parTrans" cxnId="{99BE0D4A-258E-436D-97DA-F2A12A2AD72E}">
      <dgm:prSet/>
      <dgm:spPr/>
      <dgm:t>
        <a:bodyPr/>
        <a:lstStyle/>
        <a:p>
          <a:endParaRPr lang="en-US"/>
        </a:p>
      </dgm:t>
    </dgm:pt>
    <dgm:pt modelId="{30986386-EB2C-4091-96E5-CBC095B26A58}" type="sibTrans" cxnId="{99BE0D4A-258E-436D-97DA-F2A12A2AD72E}">
      <dgm:prSet/>
      <dgm:spPr/>
      <dgm:t>
        <a:bodyPr/>
        <a:lstStyle/>
        <a:p>
          <a:endParaRPr lang="en-US"/>
        </a:p>
      </dgm:t>
    </dgm:pt>
    <dgm:pt modelId="{19161AE3-85EB-496E-9E32-C4602A643632}">
      <dgm:prSet/>
      <dgm:spPr/>
      <dgm:t>
        <a:bodyPr/>
        <a:lstStyle/>
        <a:p>
          <a:r>
            <a:rPr lang="en-US"/>
            <a:t>What is software engineering?</a:t>
          </a:r>
        </a:p>
      </dgm:t>
    </dgm:pt>
    <dgm:pt modelId="{69918CDA-9960-430A-8061-F18FB48FC51D}" type="parTrans" cxnId="{EED64410-B63B-4201-9319-C73AFFC0F9DC}">
      <dgm:prSet/>
      <dgm:spPr/>
      <dgm:t>
        <a:bodyPr/>
        <a:lstStyle/>
        <a:p>
          <a:endParaRPr lang="en-US"/>
        </a:p>
      </dgm:t>
    </dgm:pt>
    <dgm:pt modelId="{44A4BDA4-3C78-432E-9F4C-FC9AB6E2258B}" type="sibTrans" cxnId="{EED64410-B63B-4201-9319-C73AFFC0F9DC}">
      <dgm:prSet/>
      <dgm:spPr/>
      <dgm:t>
        <a:bodyPr/>
        <a:lstStyle/>
        <a:p>
          <a:endParaRPr lang="en-US"/>
        </a:p>
      </dgm:t>
    </dgm:pt>
    <dgm:pt modelId="{FC9E2748-EB7C-40B6-B2A7-9A1FCE45C26C}">
      <dgm:prSet/>
      <dgm:spPr/>
      <dgm:t>
        <a:bodyPr/>
        <a:lstStyle/>
        <a:p>
          <a:r>
            <a:rPr lang="en-US"/>
            <a:t>Introduction to the Software Development Life Cycle (SDLC)</a:t>
          </a:r>
        </a:p>
      </dgm:t>
    </dgm:pt>
    <dgm:pt modelId="{1EE3AFA5-5271-414E-A53B-385B03DEB1DA}" type="parTrans" cxnId="{C00A57BA-48C4-42C6-9F2C-61E503DBBA19}">
      <dgm:prSet/>
      <dgm:spPr/>
      <dgm:t>
        <a:bodyPr/>
        <a:lstStyle/>
        <a:p>
          <a:endParaRPr lang="en-US"/>
        </a:p>
      </dgm:t>
    </dgm:pt>
    <dgm:pt modelId="{7A8D07C1-D04D-4857-A3BB-760ADE9C5E59}" type="sibTrans" cxnId="{C00A57BA-48C4-42C6-9F2C-61E503DBBA19}">
      <dgm:prSet/>
      <dgm:spPr/>
      <dgm:t>
        <a:bodyPr/>
        <a:lstStyle/>
        <a:p>
          <a:endParaRPr lang="en-US"/>
        </a:p>
      </dgm:t>
    </dgm:pt>
    <dgm:pt modelId="{B550D113-88EB-4E04-9AAE-5FED267299D9}">
      <dgm:prSet/>
      <dgm:spPr/>
      <dgm:t>
        <a:bodyPr/>
        <a:lstStyle/>
        <a:p>
          <a:r>
            <a:rPr lang="en-US"/>
            <a:t>Motivation</a:t>
          </a:r>
        </a:p>
      </dgm:t>
    </dgm:pt>
    <dgm:pt modelId="{A098C532-DF99-445B-A125-B6229F847245}" type="parTrans" cxnId="{07C35BF3-1151-4577-8D4D-5B08FA73D02A}">
      <dgm:prSet/>
      <dgm:spPr/>
      <dgm:t>
        <a:bodyPr/>
        <a:lstStyle/>
        <a:p>
          <a:endParaRPr lang="en-US"/>
        </a:p>
      </dgm:t>
    </dgm:pt>
    <dgm:pt modelId="{0DA29CA1-ECA4-4861-A3D7-AA17C23FF6B8}" type="sibTrans" cxnId="{07C35BF3-1151-4577-8D4D-5B08FA73D02A}">
      <dgm:prSet/>
      <dgm:spPr/>
      <dgm:t>
        <a:bodyPr/>
        <a:lstStyle/>
        <a:p>
          <a:endParaRPr lang="en-US"/>
        </a:p>
      </dgm:t>
    </dgm:pt>
    <dgm:pt modelId="{CB0D0F7F-B278-4AC8-B0BF-C87C0618ED0F}">
      <dgm:prSet/>
      <dgm:spPr/>
      <dgm:t>
        <a:bodyPr/>
        <a:lstStyle/>
        <a:p>
          <a:r>
            <a:rPr lang="en-US"/>
            <a:t>Outline of the semester</a:t>
          </a:r>
        </a:p>
      </dgm:t>
    </dgm:pt>
    <dgm:pt modelId="{1C35D3DB-73A3-44B8-9756-5D885A65AAAC}" type="parTrans" cxnId="{0D575B9A-ED3C-4C3A-960D-A8568ACD53C3}">
      <dgm:prSet/>
      <dgm:spPr/>
      <dgm:t>
        <a:bodyPr/>
        <a:lstStyle/>
        <a:p>
          <a:endParaRPr lang="en-US"/>
        </a:p>
      </dgm:t>
    </dgm:pt>
    <dgm:pt modelId="{D733C174-BFCA-43A5-80D2-B512A9C05526}" type="sibTrans" cxnId="{0D575B9A-ED3C-4C3A-960D-A8568ACD53C3}">
      <dgm:prSet/>
      <dgm:spPr/>
      <dgm:t>
        <a:bodyPr/>
        <a:lstStyle/>
        <a:p>
          <a:endParaRPr lang="en-US"/>
        </a:p>
      </dgm:t>
    </dgm:pt>
    <dgm:pt modelId="{DFFB388D-D28F-4F09-923B-9CCE30F20669}">
      <dgm:prSet/>
      <dgm:spPr/>
      <dgm:t>
        <a:bodyPr/>
        <a:lstStyle/>
        <a:p>
          <a:r>
            <a:rPr lang="en-US" i="1" u="sng"/>
            <a:t>Check customer satisfaction (Your feedback)</a:t>
          </a:r>
          <a:endParaRPr lang="en-US"/>
        </a:p>
      </dgm:t>
    </dgm:pt>
    <dgm:pt modelId="{EDD60FC8-2867-42E1-B39F-338F240B10E2}" type="parTrans" cxnId="{56B90291-6B64-4F13-8D1E-360358073574}">
      <dgm:prSet/>
      <dgm:spPr/>
      <dgm:t>
        <a:bodyPr/>
        <a:lstStyle/>
        <a:p>
          <a:endParaRPr lang="en-US"/>
        </a:p>
      </dgm:t>
    </dgm:pt>
    <dgm:pt modelId="{67ABB9B2-34BC-430F-ABEA-57C4FF3C0E3B}" type="sibTrans" cxnId="{56B90291-6B64-4F13-8D1E-360358073574}">
      <dgm:prSet/>
      <dgm:spPr/>
      <dgm:t>
        <a:bodyPr/>
        <a:lstStyle/>
        <a:p>
          <a:endParaRPr lang="en-US"/>
        </a:p>
      </dgm:t>
    </dgm:pt>
    <dgm:pt modelId="{817F1073-030E-4130-A91E-E9E5F3A421BC}">
      <dgm:prSet/>
      <dgm:spPr/>
      <dgm:t>
        <a:bodyPr/>
        <a:lstStyle/>
        <a:p>
          <a:r>
            <a:rPr lang="en-US"/>
            <a:t>Requirements gathering and analysis</a:t>
          </a:r>
        </a:p>
      </dgm:t>
    </dgm:pt>
    <dgm:pt modelId="{4C7925B7-89D2-4DF2-B6E4-056743A3ABCE}" type="parTrans" cxnId="{180D29E5-377B-400F-8647-0049A50C9D2B}">
      <dgm:prSet/>
      <dgm:spPr/>
      <dgm:t>
        <a:bodyPr/>
        <a:lstStyle/>
        <a:p>
          <a:endParaRPr lang="en-US"/>
        </a:p>
      </dgm:t>
    </dgm:pt>
    <dgm:pt modelId="{EFC2E014-7CDB-4792-9D7E-86E1CE9D5CC7}" type="sibTrans" cxnId="{180D29E5-377B-400F-8647-0049A50C9D2B}">
      <dgm:prSet/>
      <dgm:spPr/>
      <dgm:t>
        <a:bodyPr/>
        <a:lstStyle/>
        <a:p>
          <a:endParaRPr lang="en-US"/>
        </a:p>
      </dgm:t>
    </dgm:pt>
    <dgm:pt modelId="{AF3E9A2C-0DCE-42DC-A124-C71AD7D3C47A}">
      <dgm:prSet/>
      <dgm:spPr/>
      <dgm:t>
        <a:bodyPr/>
        <a:lstStyle/>
        <a:p>
          <a:r>
            <a:rPr lang="en-US"/>
            <a:t>Homework</a:t>
          </a:r>
        </a:p>
      </dgm:t>
    </dgm:pt>
    <dgm:pt modelId="{D7B280A7-DD73-4208-982D-7A1C76C48E10}" type="parTrans" cxnId="{6FEDD21E-A8DE-4C8F-9CB0-89D820609627}">
      <dgm:prSet/>
      <dgm:spPr/>
      <dgm:t>
        <a:bodyPr/>
        <a:lstStyle/>
        <a:p>
          <a:endParaRPr lang="en-US"/>
        </a:p>
      </dgm:t>
    </dgm:pt>
    <dgm:pt modelId="{F6C9A390-A03E-4F1F-85E5-FDCE75D9281E}" type="sibTrans" cxnId="{6FEDD21E-A8DE-4C8F-9CB0-89D820609627}">
      <dgm:prSet/>
      <dgm:spPr/>
      <dgm:t>
        <a:bodyPr/>
        <a:lstStyle/>
        <a:p>
          <a:endParaRPr lang="en-US"/>
        </a:p>
      </dgm:t>
    </dgm:pt>
    <dgm:pt modelId="{F55078E4-EBEB-4029-970D-0099740D336A}" type="pres">
      <dgm:prSet presAssocID="{B5EF41DA-09C6-4B14-8F3F-D0B0C82812D9}" presName="linear" presStyleCnt="0">
        <dgm:presLayoutVars>
          <dgm:animLvl val="lvl"/>
          <dgm:resizeHandles val="exact"/>
        </dgm:presLayoutVars>
      </dgm:prSet>
      <dgm:spPr/>
    </dgm:pt>
    <dgm:pt modelId="{9BEBB097-142B-452F-BFE8-4E7949D6A69A}" type="pres">
      <dgm:prSet presAssocID="{89820329-EEA5-42DA-96E7-04447F304FDE}" presName="parentText" presStyleLbl="node1" presStyleIdx="0" presStyleCnt="10">
        <dgm:presLayoutVars>
          <dgm:chMax val="0"/>
          <dgm:bulletEnabled val="1"/>
        </dgm:presLayoutVars>
      </dgm:prSet>
      <dgm:spPr/>
    </dgm:pt>
    <dgm:pt modelId="{C83EC3F9-8772-4039-BD7D-6EAF92961D7F}" type="pres">
      <dgm:prSet presAssocID="{BB08F228-4A83-4D28-A9F7-8740B12946B1}" presName="spacer" presStyleCnt="0"/>
      <dgm:spPr/>
    </dgm:pt>
    <dgm:pt modelId="{4936EA54-7164-47BF-849E-4A895DEC10DE}" type="pres">
      <dgm:prSet presAssocID="{87262095-898E-451B-B7BD-8DCE7B8537B3}" presName="parentText" presStyleLbl="node1" presStyleIdx="1" presStyleCnt="10">
        <dgm:presLayoutVars>
          <dgm:chMax val="0"/>
          <dgm:bulletEnabled val="1"/>
        </dgm:presLayoutVars>
      </dgm:prSet>
      <dgm:spPr/>
    </dgm:pt>
    <dgm:pt modelId="{4335D37F-757E-4E63-8AFE-B6720A5FCDF5}" type="pres">
      <dgm:prSet presAssocID="{BE2A0A5E-D690-49BD-894A-D511D5176DFE}" presName="spacer" presStyleCnt="0"/>
      <dgm:spPr/>
    </dgm:pt>
    <dgm:pt modelId="{596CA4CB-3F84-481A-9D8C-A089F6501DFC}" type="pres">
      <dgm:prSet presAssocID="{E1ED3556-04CD-4410-9DFF-77548CFDB84A}" presName="parentText" presStyleLbl="node1" presStyleIdx="2" presStyleCnt="10">
        <dgm:presLayoutVars>
          <dgm:chMax val="0"/>
          <dgm:bulletEnabled val="1"/>
        </dgm:presLayoutVars>
      </dgm:prSet>
      <dgm:spPr/>
    </dgm:pt>
    <dgm:pt modelId="{C41F56B5-D483-4804-8ED6-86866FC95EF9}" type="pres">
      <dgm:prSet presAssocID="{30986386-EB2C-4091-96E5-CBC095B26A58}" presName="spacer" presStyleCnt="0"/>
      <dgm:spPr/>
    </dgm:pt>
    <dgm:pt modelId="{D2F941DC-2464-4257-8093-D771A24985E7}" type="pres">
      <dgm:prSet presAssocID="{19161AE3-85EB-496E-9E32-C4602A643632}" presName="parentText" presStyleLbl="node1" presStyleIdx="3" presStyleCnt="10">
        <dgm:presLayoutVars>
          <dgm:chMax val="0"/>
          <dgm:bulletEnabled val="1"/>
        </dgm:presLayoutVars>
      </dgm:prSet>
      <dgm:spPr/>
    </dgm:pt>
    <dgm:pt modelId="{1CB4FF46-93BA-4918-8AD5-B5110F7C4812}" type="pres">
      <dgm:prSet presAssocID="{44A4BDA4-3C78-432E-9F4C-FC9AB6E2258B}" presName="spacer" presStyleCnt="0"/>
      <dgm:spPr/>
    </dgm:pt>
    <dgm:pt modelId="{E1A2D096-95DC-416B-97FE-22D2FF3BEA39}" type="pres">
      <dgm:prSet presAssocID="{FC9E2748-EB7C-40B6-B2A7-9A1FCE45C26C}" presName="parentText" presStyleLbl="node1" presStyleIdx="4" presStyleCnt="10">
        <dgm:presLayoutVars>
          <dgm:chMax val="0"/>
          <dgm:bulletEnabled val="1"/>
        </dgm:presLayoutVars>
      </dgm:prSet>
      <dgm:spPr/>
    </dgm:pt>
    <dgm:pt modelId="{8E35D25E-A6B7-46E6-A181-F1949DCF8F0A}" type="pres">
      <dgm:prSet presAssocID="{7A8D07C1-D04D-4857-A3BB-760ADE9C5E59}" presName="spacer" presStyleCnt="0"/>
      <dgm:spPr/>
    </dgm:pt>
    <dgm:pt modelId="{F98472E0-8185-460B-AD3C-DD22D358AD9D}" type="pres">
      <dgm:prSet presAssocID="{B550D113-88EB-4E04-9AAE-5FED267299D9}" presName="parentText" presStyleLbl="node1" presStyleIdx="5" presStyleCnt="10">
        <dgm:presLayoutVars>
          <dgm:chMax val="0"/>
          <dgm:bulletEnabled val="1"/>
        </dgm:presLayoutVars>
      </dgm:prSet>
      <dgm:spPr/>
    </dgm:pt>
    <dgm:pt modelId="{C536DB04-74F5-4D1B-B8AD-83F362741193}" type="pres">
      <dgm:prSet presAssocID="{0DA29CA1-ECA4-4861-A3D7-AA17C23FF6B8}" presName="spacer" presStyleCnt="0"/>
      <dgm:spPr/>
    </dgm:pt>
    <dgm:pt modelId="{5101DBD4-8BF1-4C98-8C9F-5828D4B65281}" type="pres">
      <dgm:prSet presAssocID="{CB0D0F7F-B278-4AC8-B0BF-C87C0618ED0F}" presName="parentText" presStyleLbl="node1" presStyleIdx="6" presStyleCnt="10">
        <dgm:presLayoutVars>
          <dgm:chMax val="0"/>
          <dgm:bulletEnabled val="1"/>
        </dgm:presLayoutVars>
      </dgm:prSet>
      <dgm:spPr/>
    </dgm:pt>
    <dgm:pt modelId="{02B0A1E1-68BE-4F07-B761-7633B1F6B4D1}" type="pres">
      <dgm:prSet presAssocID="{D733C174-BFCA-43A5-80D2-B512A9C05526}" presName="spacer" presStyleCnt="0"/>
      <dgm:spPr/>
    </dgm:pt>
    <dgm:pt modelId="{D5CFE310-EB1B-4CB6-8935-04E011D25366}" type="pres">
      <dgm:prSet presAssocID="{DFFB388D-D28F-4F09-923B-9CCE30F20669}" presName="parentText" presStyleLbl="node1" presStyleIdx="7" presStyleCnt="10">
        <dgm:presLayoutVars>
          <dgm:chMax val="0"/>
          <dgm:bulletEnabled val="1"/>
        </dgm:presLayoutVars>
      </dgm:prSet>
      <dgm:spPr/>
    </dgm:pt>
    <dgm:pt modelId="{E529EBC2-18DB-4A9A-93F3-FDB3ED4C546F}" type="pres">
      <dgm:prSet presAssocID="{67ABB9B2-34BC-430F-ABEA-57C4FF3C0E3B}" presName="spacer" presStyleCnt="0"/>
      <dgm:spPr/>
    </dgm:pt>
    <dgm:pt modelId="{4FAD1D16-A56B-44DB-8C15-BF1B762F1134}" type="pres">
      <dgm:prSet presAssocID="{817F1073-030E-4130-A91E-E9E5F3A421BC}" presName="parentText" presStyleLbl="node1" presStyleIdx="8" presStyleCnt="10">
        <dgm:presLayoutVars>
          <dgm:chMax val="0"/>
          <dgm:bulletEnabled val="1"/>
        </dgm:presLayoutVars>
      </dgm:prSet>
      <dgm:spPr/>
    </dgm:pt>
    <dgm:pt modelId="{06CBA653-26A5-47EA-9289-6CF197902CFE}" type="pres">
      <dgm:prSet presAssocID="{EFC2E014-7CDB-4792-9D7E-86E1CE9D5CC7}" presName="spacer" presStyleCnt="0"/>
      <dgm:spPr/>
    </dgm:pt>
    <dgm:pt modelId="{B81735A8-45F8-4BFF-969D-52B2DFBD642C}" type="pres">
      <dgm:prSet presAssocID="{AF3E9A2C-0DCE-42DC-A124-C71AD7D3C47A}" presName="parentText" presStyleLbl="node1" presStyleIdx="9" presStyleCnt="10">
        <dgm:presLayoutVars>
          <dgm:chMax val="0"/>
          <dgm:bulletEnabled val="1"/>
        </dgm:presLayoutVars>
      </dgm:prSet>
      <dgm:spPr/>
    </dgm:pt>
  </dgm:ptLst>
  <dgm:cxnLst>
    <dgm:cxn modelId="{BB9DDC0D-68FD-4050-9621-2DBBCC934EFE}" type="presOf" srcId="{CB0D0F7F-B278-4AC8-B0BF-C87C0618ED0F}" destId="{5101DBD4-8BF1-4C98-8C9F-5828D4B65281}" srcOrd="0" destOrd="0" presId="urn:microsoft.com/office/officeart/2005/8/layout/vList2"/>
    <dgm:cxn modelId="{EED64410-B63B-4201-9319-C73AFFC0F9DC}" srcId="{B5EF41DA-09C6-4B14-8F3F-D0B0C82812D9}" destId="{19161AE3-85EB-496E-9E32-C4602A643632}" srcOrd="3" destOrd="0" parTransId="{69918CDA-9960-430A-8061-F18FB48FC51D}" sibTransId="{44A4BDA4-3C78-432E-9F4C-FC9AB6E2258B}"/>
    <dgm:cxn modelId="{6FEDD21E-A8DE-4C8F-9CB0-89D820609627}" srcId="{B5EF41DA-09C6-4B14-8F3F-D0B0C82812D9}" destId="{AF3E9A2C-0DCE-42DC-A124-C71AD7D3C47A}" srcOrd="9" destOrd="0" parTransId="{D7B280A7-DD73-4208-982D-7A1C76C48E10}" sibTransId="{F6C9A390-A03E-4F1F-85E5-FDCE75D9281E}"/>
    <dgm:cxn modelId="{D18A4C2A-D0DE-40B1-AA8D-4494687AF322}" type="presOf" srcId="{E1ED3556-04CD-4410-9DFF-77548CFDB84A}" destId="{596CA4CB-3F84-481A-9D8C-A089F6501DFC}" srcOrd="0" destOrd="0" presId="urn:microsoft.com/office/officeart/2005/8/layout/vList2"/>
    <dgm:cxn modelId="{F2B30D30-013B-44D7-B7C1-2B363F76C05C}" type="presOf" srcId="{B550D113-88EB-4E04-9AAE-5FED267299D9}" destId="{F98472E0-8185-460B-AD3C-DD22D358AD9D}" srcOrd="0" destOrd="0" presId="urn:microsoft.com/office/officeart/2005/8/layout/vList2"/>
    <dgm:cxn modelId="{99BE0D4A-258E-436D-97DA-F2A12A2AD72E}" srcId="{B5EF41DA-09C6-4B14-8F3F-D0B0C82812D9}" destId="{E1ED3556-04CD-4410-9DFF-77548CFDB84A}" srcOrd="2" destOrd="0" parTransId="{F2EB5AEE-0E25-4925-93BC-5AD83299814B}" sibTransId="{30986386-EB2C-4091-96E5-CBC095B26A58}"/>
    <dgm:cxn modelId="{3B691457-F377-419E-BDCA-C9FE1349746E}" type="presOf" srcId="{B5EF41DA-09C6-4B14-8F3F-D0B0C82812D9}" destId="{F55078E4-EBEB-4029-970D-0099740D336A}" srcOrd="0" destOrd="0" presId="urn:microsoft.com/office/officeart/2005/8/layout/vList2"/>
    <dgm:cxn modelId="{5D7E975E-72B7-4381-908F-718902A5DAF5}" type="presOf" srcId="{89820329-EEA5-42DA-96E7-04447F304FDE}" destId="{9BEBB097-142B-452F-BFE8-4E7949D6A69A}" srcOrd="0" destOrd="0" presId="urn:microsoft.com/office/officeart/2005/8/layout/vList2"/>
    <dgm:cxn modelId="{072C0E60-3713-44A3-8583-978273E85ED1}" type="presOf" srcId="{87262095-898E-451B-B7BD-8DCE7B8537B3}" destId="{4936EA54-7164-47BF-849E-4A895DEC10DE}" srcOrd="0" destOrd="0" presId="urn:microsoft.com/office/officeart/2005/8/layout/vList2"/>
    <dgm:cxn modelId="{3F6A3E6D-63B6-470B-891A-D0B63FA557F6}" type="presOf" srcId="{FC9E2748-EB7C-40B6-B2A7-9A1FCE45C26C}" destId="{E1A2D096-95DC-416B-97FE-22D2FF3BEA39}" srcOrd="0" destOrd="0" presId="urn:microsoft.com/office/officeart/2005/8/layout/vList2"/>
    <dgm:cxn modelId="{EB80E977-FC33-465E-90BA-CE96CFF9D049}" srcId="{B5EF41DA-09C6-4B14-8F3F-D0B0C82812D9}" destId="{89820329-EEA5-42DA-96E7-04447F304FDE}" srcOrd="0" destOrd="0" parTransId="{3803554D-4E94-49D3-B0B7-AF8E123C767F}" sibTransId="{BB08F228-4A83-4D28-A9F7-8740B12946B1}"/>
    <dgm:cxn modelId="{56B90291-6B64-4F13-8D1E-360358073574}" srcId="{B5EF41DA-09C6-4B14-8F3F-D0B0C82812D9}" destId="{DFFB388D-D28F-4F09-923B-9CCE30F20669}" srcOrd="7" destOrd="0" parTransId="{EDD60FC8-2867-42E1-B39F-338F240B10E2}" sibTransId="{67ABB9B2-34BC-430F-ABEA-57C4FF3C0E3B}"/>
    <dgm:cxn modelId="{0D575B9A-ED3C-4C3A-960D-A8568ACD53C3}" srcId="{B5EF41DA-09C6-4B14-8F3F-D0B0C82812D9}" destId="{CB0D0F7F-B278-4AC8-B0BF-C87C0618ED0F}" srcOrd="6" destOrd="0" parTransId="{1C35D3DB-73A3-44B8-9756-5D885A65AAAC}" sibTransId="{D733C174-BFCA-43A5-80D2-B512A9C05526}"/>
    <dgm:cxn modelId="{D9E32BA5-9C25-4D4F-ADDE-336A22F2F0BC}" type="presOf" srcId="{19161AE3-85EB-496E-9E32-C4602A643632}" destId="{D2F941DC-2464-4257-8093-D771A24985E7}" srcOrd="0" destOrd="0" presId="urn:microsoft.com/office/officeart/2005/8/layout/vList2"/>
    <dgm:cxn modelId="{C00A57BA-48C4-42C6-9F2C-61E503DBBA19}" srcId="{B5EF41DA-09C6-4B14-8F3F-D0B0C82812D9}" destId="{FC9E2748-EB7C-40B6-B2A7-9A1FCE45C26C}" srcOrd="4" destOrd="0" parTransId="{1EE3AFA5-5271-414E-A53B-385B03DEB1DA}" sibTransId="{7A8D07C1-D04D-4857-A3BB-760ADE9C5E59}"/>
    <dgm:cxn modelId="{1480A7C7-DB04-4C04-95BD-9C02B8623090}" type="presOf" srcId="{AF3E9A2C-0DCE-42DC-A124-C71AD7D3C47A}" destId="{B81735A8-45F8-4BFF-969D-52B2DFBD642C}" srcOrd="0" destOrd="0" presId="urn:microsoft.com/office/officeart/2005/8/layout/vList2"/>
    <dgm:cxn modelId="{CCE3FAD5-527B-44F1-BC79-258BBF2B8D05}" srcId="{B5EF41DA-09C6-4B14-8F3F-D0B0C82812D9}" destId="{87262095-898E-451B-B7BD-8DCE7B8537B3}" srcOrd="1" destOrd="0" parTransId="{DD2489F1-BA65-4F63-8748-27491167CB4E}" sibTransId="{BE2A0A5E-D690-49BD-894A-D511D5176DFE}"/>
    <dgm:cxn modelId="{180D29E5-377B-400F-8647-0049A50C9D2B}" srcId="{B5EF41DA-09C6-4B14-8F3F-D0B0C82812D9}" destId="{817F1073-030E-4130-A91E-E9E5F3A421BC}" srcOrd="8" destOrd="0" parTransId="{4C7925B7-89D2-4DF2-B6E4-056743A3ABCE}" sibTransId="{EFC2E014-7CDB-4792-9D7E-86E1CE9D5CC7}"/>
    <dgm:cxn modelId="{86E8A1EC-FB68-4776-B2DE-B99216A3C5D4}" type="presOf" srcId="{817F1073-030E-4130-A91E-E9E5F3A421BC}" destId="{4FAD1D16-A56B-44DB-8C15-BF1B762F1134}" srcOrd="0" destOrd="0" presId="urn:microsoft.com/office/officeart/2005/8/layout/vList2"/>
    <dgm:cxn modelId="{07C35BF3-1151-4577-8D4D-5B08FA73D02A}" srcId="{B5EF41DA-09C6-4B14-8F3F-D0B0C82812D9}" destId="{B550D113-88EB-4E04-9AAE-5FED267299D9}" srcOrd="5" destOrd="0" parTransId="{A098C532-DF99-445B-A125-B6229F847245}" sibTransId="{0DA29CA1-ECA4-4861-A3D7-AA17C23FF6B8}"/>
    <dgm:cxn modelId="{834073FE-FED6-4517-9A7D-679D81EC2FC0}" type="presOf" srcId="{DFFB388D-D28F-4F09-923B-9CCE30F20669}" destId="{D5CFE310-EB1B-4CB6-8935-04E011D25366}" srcOrd="0" destOrd="0" presId="urn:microsoft.com/office/officeart/2005/8/layout/vList2"/>
    <dgm:cxn modelId="{A19A7961-C777-4C14-8B81-351CC895E4DD}" type="presParOf" srcId="{F55078E4-EBEB-4029-970D-0099740D336A}" destId="{9BEBB097-142B-452F-BFE8-4E7949D6A69A}" srcOrd="0" destOrd="0" presId="urn:microsoft.com/office/officeart/2005/8/layout/vList2"/>
    <dgm:cxn modelId="{97D670DC-8E8B-41B6-971B-35DAB506FF2C}" type="presParOf" srcId="{F55078E4-EBEB-4029-970D-0099740D336A}" destId="{C83EC3F9-8772-4039-BD7D-6EAF92961D7F}" srcOrd="1" destOrd="0" presId="urn:microsoft.com/office/officeart/2005/8/layout/vList2"/>
    <dgm:cxn modelId="{2D3B5D54-21FE-441E-B5D9-6D7356129B55}" type="presParOf" srcId="{F55078E4-EBEB-4029-970D-0099740D336A}" destId="{4936EA54-7164-47BF-849E-4A895DEC10DE}" srcOrd="2" destOrd="0" presId="urn:microsoft.com/office/officeart/2005/8/layout/vList2"/>
    <dgm:cxn modelId="{43100074-4BF7-4A69-B909-F23C6442DCCD}" type="presParOf" srcId="{F55078E4-EBEB-4029-970D-0099740D336A}" destId="{4335D37F-757E-4E63-8AFE-B6720A5FCDF5}" srcOrd="3" destOrd="0" presId="urn:microsoft.com/office/officeart/2005/8/layout/vList2"/>
    <dgm:cxn modelId="{D6EAD16C-15E4-48A2-8BF5-442D123D8151}" type="presParOf" srcId="{F55078E4-EBEB-4029-970D-0099740D336A}" destId="{596CA4CB-3F84-481A-9D8C-A089F6501DFC}" srcOrd="4" destOrd="0" presId="urn:microsoft.com/office/officeart/2005/8/layout/vList2"/>
    <dgm:cxn modelId="{BE15C552-CB97-461D-97FF-AF264C870643}" type="presParOf" srcId="{F55078E4-EBEB-4029-970D-0099740D336A}" destId="{C41F56B5-D483-4804-8ED6-86866FC95EF9}" srcOrd="5" destOrd="0" presId="urn:microsoft.com/office/officeart/2005/8/layout/vList2"/>
    <dgm:cxn modelId="{0B683A8A-DFBE-496A-8E4C-C66D8B7F0E78}" type="presParOf" srcId="{F55078E4-EBEB-4029-970D-0099740D336A}" destId="{D2F941DC-2464-4257-8093-D771A24985E7}" srcOrd="6" destOrd="0" presId="urn:microsoft.com/office/officeart/2005/8/layout/vList2"/>
    <dgm:cxn modelId="{3FC140B9-F98A-4656-9118-97B7F251B8D5}" type="presParOf" srcId="{F55078E4-EBEB-4029-970D-0099740D336A}" destId="{1CB4FF46-93BA-4918-8AD5-B5110F7C4812}" srcOrd="7" destOrd="0" presId="urn:microsoft.com/office/officeart/2005/8/layout/vList2"/>
    <dgm:cxn modelId="{E5CC74AA-72B0-4489-AD96-153A3A4EF743}" type="presParOf" srcId="{F55078E4-EBEB-4029-970D-0099740D336A}" destId="{E1A2D096-95DC-416B-97FE-22D2FF3BEA39}" srcOrd="8" destOrd="0" presId="urn:microsoft.com/office/officeart/2005/8/layout/vList2"/>
    <dgm:cxn modelId="{C0B958DE-EA9D-4A80-A6DC-73296CB60EBD}" type="presParOf" srcId="{F55078E4-EBEB-4029-970D-0099740D336A}" destId="{8E35D25E-A6B7-46E6-A181-F1949DCF8F0A}" srcOrd="9" destOrd="0" presId="urn:microsoft.com/office/officeart/2005/8/layout/vList2"/>
    <dgm:cxn modelId="{756B4808-1CE0-46EC-8B86-C3F2F85FC522}" type="presParOf" srcId="{F55078E4-EBEB-4029-970D-0099740D336A}" destId="{F98472E0-8185-460B-AD3C-DD22D358AD9D}" srcOrd="10" destOrd="0" presId="urn:microsoft.com/office/officeart/2005/8/layout/vList2"/>
    <dgm:cxn modelId="{BD11FBF3-8EB9-48EB-9BD1-332776C234DA}" type="presParOf" srcId="{F55078E4-EBEB-4029-970D-0099740D336A}" destId="{C536DB04-74F5-4D1B-B8AD-83F362741193}" srcOrd="11" destOrd="0" presId="urn:microsoft.com/office/officeart/2005/8/layout/vList2"/>
    <dgm:cxn modelId="{564F3B0A-BB63-428C-8D6B-B2A784639570}" type="presParOf" srcId="{F55078E4-EBEB-4029-970D-0099740D336A}" destId="{5101DBD4-8BF1-4C98-8C9F-5828D4B65281}" srcOrd="12" destOrd="0" presId="urn:microsoft.com/office/officeart/2005/8/layout/vList2"/>
    <dgm:cxn modelId="{5C877362-0523-4501-A7F0-510D329D055A}" type="presParOf" srcId="{F55078E4-EBEB-4029-970D-0099740D336A}" destId="{02B0A1E1-68BE-4F07-B761-7633B1F6B4D1}" srcOrd="13" destOrd="0" presId="urn:microsoft.com/office/officeart/2005/8/layout/vList2"/>
    <dgm:cxn modelId="{335F3EDE-9A92-4DFF-8A68-573EFCE893F2}" type="presParOf" srcId="{F55078E4-EBEB-4029-970D-0099740D336A}" destId="{D5CFE310-EB1B-4CB6-8935-04E011D25366}" srcOrd="14" destOrd="0" presId="urn:microsoft.com/office/officeart/2005/8/layout/vList2"/>
    <dgm:cxn modelId="{CE002C76-B45F-423F-A54F-C8A6E826F631}" type="presParOf" srcId="{F55078E4-EBEB-4029-970D-0099740D336A}" destId="{E529EBC2-18DB-4A9A-93F3-FDB3ED4C546F}" srcOrd="15" destOrd="0" presId="urn:microsoft.com/office/officeart/2005/8/layout/vList2"/>
    <dgm:cxn modelId="{31038D0F-5675-4095-8F66-067DE7271816}" type="presParOf" srcId="{F55078E4-EBEB-4029-970D-0099740D336A}" destId="{4FAD1D16-A56B-44DB-8C15-BF1B762F1134}" srcOrd="16" destOrd="0" presId="urn:microsoft.com/office/officeart/2005/8/layout/vList2"/>
    <dgm:cxn modelId="{A32E9F9A-3E5E-4B48-A384-94930D4E33B8}" type="presParOf" srcId="{F55078E4-EBEB-4029-970D-0099740D336A}" destId="{06CBA653-26A5-47EA-9289-6CF197902CFE}" srcOrd="17" destOrd="0" presId="urn:microsoft.com/office/officeart/2005/8/layout/vList2"/>
    <dgm:cxn modelId="{FE74AE4D-4CAE-4383-975D-DF5646A017B8}" type="presParOf" srcId="{F55078E4-EBEB-4029-970D-0099740D336A}" destId="{B81735A8-45F8-4BFF-969D-52B2DFBD642C}" srcOrd="1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EBB097-142B-452F-BFE8-4E7949D6A69A}">
      <dsp:nvSpPr>
        <dsp:cNvPr id="0" name=""/>
        <dsp:cNvSpPr/>
      </dsp:nvSpPr>
      <dsp:spPr>
        <a:xfrm>
          <a:off x="0" y="110370"/>
          <a:ext cx="6900512" cy="4797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i="1" u="sng" kern="1200"/>
            <a:t>Introductions (Who you are)</a:t>
          </a:r>
          <a:endParaRPr lang="en-US" sz="2000" kern="1200"/>
        </a:p>
      </dsp:txBody>
      <dsp:txXfrm>
        <a:off x="23417" y="133787"/>
        <a:ext cx="6853678" cy="432866"/>
      </dsp:txXfrm>
    </dsp:sp>
    <dsp:sp modelId="{4936EA54-7164-47BF-849E-4A895DEC10DE}">
      <dsp:nvSpPr>
        <dsp:cNvPr id="0" name=""/>
        <dsp:cNvSpPr/>
      </dsp:nvSpPr>
      <dsp:spPr>
        <a:xfrm>
          <a:off x="0" y="647670"/>
          <a:ext cx="6900512" cy="479700"/>
        </a:xfrm>
        <a:prstGeom prst="roundRect">
          <a:avLst/>
        </a:prstGeom>
        <a:solidFill>
          <a:schemeClr val="accent5">
            <a:hueOff val="-817038"/>
            <a:satOff val="-1136"/>
            <a:lumOff val="-4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Who I am</a:t>
          </a:r>
        </a:p>
      </dsp:txBody>
      <dsp:txXfrm>
        <a:off x="23417" y="671087"/>
        <a:ext cx="6853678" cy="432866"/>
      </dsp:txXfrm>
    </dsp:sp>
    <dsp:sp modelId="{596CA4CB-3F84-481A-9D8C-A089F6501DFC}">
      <dsp:nvSpPr>
        <dsp:cNvPr id="0" name=""/>
        <dsp:cNvSpPr/>
      </dsp:nvSpPr>
      <dsp:spPr>
        <a:xfrm>
          <a:off x="0" y="1184970"/>
          <a:ext cx="6900512" cy="479700"/>
        </a:xfrm>
        <a:prstGeom prst="roundRect">
          <a:avLst/>
        </a:prstGeom>
        <a:solidFill>
          <a:schemeClr val="accent5">
            <a:hueOff val="-1634077"/>
            <a:satOff val="-2273"/>
            <a:lumOff val="-87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Administrative items</a:t>
          </a:r>
        </a:p>
      </dsp:txBody>
      <dsp:txXfrm>
        <a:off x="23417" y="1208387"/>
        <a:ext cx="6853678" cy="432866"/>
      </dsp:txXfrm>
    </dsp:sp>
    <dsp:sp modelId="{D2F941DC-2464-4257-8093-D771A24985E7}">
      <dsp:nvSpPr>
        <dsp:cNvPr id="0" name=""/>
        <dsp:cNvSpPr/>
      </dsp:nvSpPr>
      <dsp:spPr>
        <a:xfrm>
          <a:off x="0" y="1722270"/>
          <a:ext cx="6900512" cy="479700"/>
        </a:xfrm>
        <a:prstGeom prst="roundRect">
          <a:avLst/>
        </a:prstGeom>
        <a:solidFill>
          <a:schemeClr val="accent5">
            <a:hueOff val="-2451115"/>
            <a:satOff val="-3409"/>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What is software engineering?</a:t>
          </a:r>
        </a:p>
      </dsp:txBody>
      <dsp:txXfrm>
        <a:off x="23417" y="1745687"/>
        <a:ext cx="6853678" cy="432866"/>
      </dsp:txXfrm>
    </dsp:sp>
    <dsp:sp modelId="{E1A2D096-95DC-416B-97FE-22D2FF3BEA39}">
      <dsp:nvSpPr>
        <dsp:cNvPr id="0" name=""/>
        <dsp:cNvSpPr/>
      </dsp:nvSpPr>
      <dsp:spPr>
        <a:xfrm>
          <a:off x="0" y="2259570"/>
          <a:ext cx="6900512" cy="479700"/>
        </a:xfrm>
        <a:prstGeom prst="roundRect">
          <a:avLst/>
        </a:prstGeom>
        <a:solidFill>
          <a:schemeClr val="accent5">
            <a:hueOff val="-3268153"/>
            <a:satOff val="-4546"/>
            <a:lumOff val="-17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Introduction to the Software Development Life Cycle (SDLC)</a:t>
          </a:r>
        </a:p>
      </dsp:txBody>
      <dsp:txXfrm>
        <a:off x="23417" y="2282987"/>
        <a:ext cx="6853678" cy="432866"/>
      </dsp:txXfrm>
    </dsp:sp>
    <dsp:sp modelId="{F98472E0-8185-460B-AD3C-DD22D358AD9D}">
      <dsp:nvSpPr>
        <dsp:cNvPr id="0" name=""/>
        <dsp:cNvSpPr/>
      </dsp:nvSpPr>
      <dsp:spPr>
        <a:xfrm>
          <a:off x="0" y="2796870"/>
          <a:ext cx="6900512" cy="479700"/>
        </a:xfrm>
        <a:prstGeom prst="roundRect">
          <a:avLst/>
        </a:prstGeom>
        <a:solidFill>
          <a:schemeClr val="accent5">
            <a:hueOff val="-4085191"/>
            <a:satOff val="-5682"/>
            <a:lumOff val="-217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Motivation</a:t>
          </a:r>
        </a:p>
      </dsp:txBody>
      <dsp:txXfrm>
        <a:off x="23417" y="2820287"/>
        <a:ext cx="6853678" cy="432866"/>
      </dsp:txXfrm>
    </dsp:sp>
    <dsp:sp modelId="{5101DBD4-8BF1-4C98-8C9F-5828D4B65281}">
      <dsp:nvSpPr>
        <dsp:cNvPr id="0" name=""/>
        <dsp:cNvSpPr/>
      </dsp:nvSpPr>
      <dsp:spPr>
        <a:xfrm>
          <a:off x="0" y="3334170"/>
          <a:ext cx="6900512" cy="479700"/>
        </a:xfrm>
        <a:prstGeom prst="roundRect">
          <a:avLst/>
        </a:prstGeom>
        <a:solidFill>
          <a:schemeClr val="accent5">
            <a:hueOff val="-4902230"/>
            <a:satOff val="-6819"/>
            <a:lumOff val="-26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Outline of the semester</a:t>
          </a:r>
        </a:p>
      </dsp:txBody>
      <dsp:txXfrm>
        <a:off x="23417" y="3357587"/>
        <a:ext cx="6853678" cy="432866"/>
      </dsp:txXfrm>
    </dsp:sp>
    <dsp:sp modelId="{D5CFE310-EB1B-4CB6-8935-04E011D25366}">
      <dsp:nvSpPr>
        <dsp:cNvPr id="0" name=""/>
        <dsp:cNvSpPr/>
      </dsp:nvSpPr>
      <dsp:spPr>
        <a:xfrm>
          <a:off x="0" y="3871470"/>
          <a:ext cx="6900512" cy="479700"/>
        </a:xfrm>
        <a:prstGeom prst="roundRect">
          <a:avLst/>
        </a:prstGeom>
        <a:solidFill>
          <a:schemeClr val="accent5">
            <a:hueOff val="-5719268"/>
            <a:satOff val="-7955"/>
            <a:lumOff val="-305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i="1" u="sng" kern="1200"/>
            <a:t>Check customer satisfaction (Your feedback)</a:t>
          </a:r>
          <a:endParaRPr lang="en-US" sz="2000" kern="1200"/>
        </a:p>
      </dsp:txBody>
      <dsp:txXfrm>
        <a:off x="23417" y="3894887"/>
        <a:ext cx="6853678" cy="432866"/>
      </dsp:txXfrm>
    </dsp:sp>
    <dsp:sp modelId="{4FAD1D16-A56B-44DB-8C15-BF1B762F1134}">
      <dsp:nvSpPr>
        <dsp:cNvPr id="0" name=""/>
        <dsp:cNvSpPr/>
      </dsp:nvSpPr>
      <dsp:spPr>
        <a:xfrm>
          <a:off x="0" y="4408770"/>
          <a:ext cx="6900512" cy="479700"/>
        </a:xfrm>
        <a:prstGeom prst="roundRect">
          <a:avLst/>
        </a:prstGeom>
        <a:solidFill>
          <a:schemeClr val="accent5">
            <a:hueOff val="-6536306"/>
            <a:satOff val="-9092"/>
            <a:lumOff val="-348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Requirements gathering and analysis</a:t>
          </a:r>
        </a:p>
      </dsp:txBody>
      <dsp:txXfrm>
        <a:off x="23417" y="4432187"/>
        <a:ext cx="6853678" cy="432866"/>
      </dsp:txXfrm>
    </dsp:sp>
    <dsp:sp modelId="{B81735A8-45F8-4BFF-969D-52B2DFBD642C}">
      <dsp:nvSpPr>
        <dsp:cNvPr id="0" name=""/>
        <dsp:cNvSpPr/>
      </dsp:nvSpPr>
      <dsp:spPr>
        <a:xfrm>
          <a:off x="0" y="4946070"/>
          <a:ext cx="6900512" cy="479700"/>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Homework</a:t>
          </a:r>
        </a:p>
      </dsp:txBody>
      <dsp:txXfrm>
        <a:off x="23417" y="4969487"/>
        <a:ext cx="6853678" cy="43286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6AFB4B2B-5B13-43BB-B5B3-529AB843FCC0}" type="datetimeFigureOut">
              <a:rPr lang="en-US" smtClean="0"/>
              <a:t>7/24/25</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491EC353-2619-4BD7-951F-20C4484024D4}" type="slidenum">
              <a:rPr lang="en-US" smtClean="0"/>
              <a:t>‹#›</a:t>
            </a:fld>
            <a:endParaRPr lang="en-US"/>
          </a:p>
        </p:txBody>
      </p:sp>
    </p:spTree>
    <p:extLst>
      <p:ext uri="{BB962C8B-B14F-4D97-AF65-F5344CB8AC3E}">
        <p14:creationId xmlns:p14="http://schemas.microsoft.com/office/powerpoint/2010/main" val="1810868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Royalty images from https://</a:t>
            </a:r>
            <a:r>
              <a:rPr lang="en-US" dirty="0" err="1"/>
              <a:t>www.pexels.com</a:t>
            </a:r>
            <a:endParaRPr lang="en-US" dirty="0"/>
          </a:p>
        </p:txBody>
      </p:sp>
      <p:sp>
        <p:nvSpPr>
          <p:cNvPr id="4" name="Slide Number Placeholder 3"/>
          <p:cNvSpPr>
            <a:spLocks noGrp="1"/>
          </p:cNvSpPr>
          <p:nvPr>
            <p:ph type="sldNum" sz="quarter" idx="5"/>
          </p:nvPr>
        </p:nvSpPr>
        <p:spPr/>
        <p:txBody>
          <a:bodyPr/>
          <a:lstStyle/>
          <a:p>
            <a:fld id="{B2FAF73B-88B7-F348-B79A-0E6642FB9C18}" type="slidenum">
              <a:rPr lang="en-US" smtClean="0"/>
              <a:t>32</a:t>
            </a:fld>
            <a:endParaRPr lang="en-US"/>
          </a:p>
        </p:txBody>
      </p:sp>
    </p:spTree>
    <p:extLst>
      <p:ext uri="{BB962C8B-B14F-4D97-AF65-F5344CB8AC3E}">
        <p14:creationId xmlns:p14="http://schemas.microsoft.com/office/powerpoint/2010/main" val="2730770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747FC83-C216-4819-AB78-0CD97BB04594}" type="datetime1">
              <a:rPr lang="en-US" smtClean="0"/>
              <a:t>7/24/25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134933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43EAB0-330B-45CA-B9B6-AA34DC4DAB46}" type="datetime1">
              <a:rPr lang="en-US" smtClean="0"/>
              <a:t>7/24/25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1531794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079919-B63A-4B64-9753-1238E596AC12}" type="datetime1">
              <a:rPr lang="en-US" smtClean="0"/>
              <a:t>7/24/25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3768631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9F3750-1B8A-4821-991C-7C7691E3F934}" type="datetime1">
              <a:rPr lang="en-US" smtClean="0"/>
              <a:t>7/24/25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2373952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5A3AA0-95E9-495C-92BD-913D0AF1EAE2}" type="datetime1">
              <a:rPr lang="en-US" smtClean="0"/>
              <a:t>7/24/25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3764564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A29CC74-5D06-42C3-B1AE-17FD73F14922}" type="datetime1">
              <a:rPr lang="en-US" smtClean="0"/>
              <a:t>7/24/25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2072187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393883B-8691-4A48-B3B0-55174F0B92D0}" type="datetime1">
              <a:rPr lang="en-US" smtClean="0"/>
              <a:t>7/24/25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3017724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3E6771C-7C8F-42E7-A019-4D67A4A9D5AB}" type="datetime1">
              <a:rPr lang="en-US" smtClean="0"/>
              <a:t>7/24/25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1147860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5AC707-18A2-4E76-BC9F-1E074F4DB108}" type="datetime1">
              <a:rPr lang="en-US" smtClean="0"/>
              <a:t>7/24/25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3931941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DF4B5D7-EA05-40E8-B636-A5F06BDF3120}" type="datetime1">
              <a:rPr lang="en-US" smtClean="0"/>
              <a:t>7/24/25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3994816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4CC1C74-6B61-4972-A01B-BF2C25BABF59}" type="datetime1">
              <a:rPr lang="en-US" smtClean="0"/>
              <a:t>7/24/25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61BBF0-7AC7-4757-B695-A62919CB5B85}" type="slidenum">
              <a:rPr lang="en-US" smtClean="0"/>
              <a:t>‹#›</a:t>
            </a:fld>
            <a:endParaRPr lang="en-US"/>
          </a:p>
        </p:txBody>
      </p:sp>
    </p:spTree>
    <p:extLst>
      <p:ext uri="{BB962C8B-B14F-4D97-AF65-F5344CB8AC3E}">
        <p14:creationId xmlns:p14="http://schemas.microsoft.com/office/powerpoint/2010/main" val="4119320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BD8AA-E984-47BE-A28C-1765371132AF}" type="datetime1">
              <a:rPr lang="en-US" smtClean="0"/>
              <a:t>7/24/25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61BBF0-7AC7-4757-B695-A62919CB5B85}" type="slidenum">
              <a:rPr lang="en-US" smtClean="0"/>
              <a:t>‹#›</a:t>
            </a:fld>
            <a:endParaRPr lang="en-US"/>
          </a:p>
        </p:txBody>
      </p:sp>
    </p:spTree>
    <p:extLst>
      <p:ext uri="{BB962C8B-B14F-4D97-AF65-F5344CB8AC3E}">
        <p14:creationId xmlns:p14="http://schemas.microsoft.com/office/powerpoint/2010/main" val="33992156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researchgate.net/publication/220689590_Fundamentals_of_software_engineering_2_ed"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hyperlink" Target="https://en.wikipedia.org/wiki/Frank_Lloyd_Wright" TargetMode="Externa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hdphoto" Target="../media/hdphoto2.wdp"/><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 Id="rId9" Type="http://schemas.openxmlformats.org/officeDocument/2006/relationships/image" Target="../media/image14.jpeg"/></Relationships>
</file>

<file path=ppt/slides/_rels/slide2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openxmlformats.org/officeDocument/2006/relationships/image" Target="../media/image15.jpeg"/><Relationship Id="rId2" Type="http://schemas.openxmlformats.org/officeDocument/2006/relationships/image" Target="../media/image9.jpe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2.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8.jpg"/><Relationship Id="rId4" Type="http://schemas.openxmlformats.org/officeDocument/2006/relationships/image" Target="../media/image17.jpeg"/></Relationships>
</file>

<file path=ppt/slides/_rels/slide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39.png"/><Relationship Id="rId3" Type="http://schemas.openxmlformats.org/officeDocument/2006/relationships/image" Target="../media/image24.jpe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jpeg"/><Relationship Id="rId2" Type="http://schemas.openxmlformats.org/officeDocument/2006/relationships/image" Target="../media/image23.jpeg"/><Relationship Id="rId16" Type="http://schemas.openxmlformats.org/officeDocument/2006/relationships/image" Target="../media/image37.jpeg"/><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3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39.png"/><Relationship Id="rId3" Type="http://schemas.openxmlformats.org/officeDocument/2006/relationships/image" Target="../media/image24.jpe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jpeg"/><Relationship Id="rId2" Type="http://schemas.openxmlformats.org/officeDocument/2006/relationships/image" Target="../media/image23.jpeg"/><Relationship Id="rId16" Type="http://schemas.openxmlformats.org/officeDocument/2006/relationships/image" Target="../media/image37.jpeg"/><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3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39.png"/><Relationship Id="rId3" Type="http://schemas.openxmlformats.org/officeDocument/2006/relationships/image" Target="../media/image24.jpe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jpeg"/><Relationship Id="rId2" Type="http://schemas.openxmlformats.org/officeDocument/2006/relationships/image" Target="../media/image23.jpeg"/><Relationship Id="rId16" Type="http://schemas.openxmlformats.org/officeDocument/2006/relationships/image" Target="../media/image37.jpeg"/><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19" Type="http://schemas.openxmlformats.org/officeDocument/2006/relationships/image" Target="../media/image40.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39.png"/><Relationship Id="rId3" Type="http://schemas.openxmlformats.org/officeDocument/2006/relationships/image" Target="../media/image24.jpe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jpeg"/><Relationship Id="rId2" Type="http://schemas.openxmlformats.org/officeDocument/2006/relationships/image" Target="../media/image23.jpeg"/><Relationship Id="rId16" Type="http://schemas.openxmlformats.org/officeDocument/2006/relationships/image" Target="../media/image37.jpeg"/><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4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oleObject" Target="../embeddings/oleObject1.bin"/><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oleObject" Target="../embeddings/oleObject2.bin"/><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cacm.acm.org/news/the-impact-of-ai-on-computer-science-education/"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techopedia.com/definition/13296/software-engineering"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en.wikipedia.org/wiki/Codebase#cite_note-7" TargetMode="External"/><Relationship Id="rId3" Type="http://schemas.openxmlformats.org/officeDocument/2006/relationships/hyperlink" Target="https://en.wikipedia.org/wiki/Codebase#cite_note-5" TargetMode="External"/><Relationship Id="rId7" Type="http://schemas.openxmlformats.org/officeDocument/2006/relationships/hyperlink" Target="https://en.wikipedia.org/wiki/Linux_kernel" TargetMode="External"/><Relationship Id="rId2" Type="http://schemas.openxmlformats.org/officeDocument/2006/relationships/hyperlink" Target="https://en.wikipedia.org/wiki/Google" TargetMode="External"/><Relationship Id="rId1" Type="http://schemas.openxmlformats.org/officeDocument/2006/relationships/slideLayout" Target="../slideLayouts/slideLayout2.xml"/><Relationship Id="rId6" Type="http://schemas.openxmlformats.org/officeDocument/2006/relationships/hyperlink" Target="https://en.wikipedia.org/wiki/Codebase#cite_note-facebookmercurial-3" TargetMode="External"/><Relationship Id="rId5" Type="http://schemas.openxmlformats.org/officeDocument/2006/relationships/hyperlink" Target="https://en.wikipedia.org/wiki/Codebase#cite_note-6" TargetMode="External"/><Relationship Id="rId4" Type="http://schemas.openxmlformats.org/officeDocument/2006/relationships/hyperlink" Target="https://en.wikipedia.org/wiki/Facebook" TargetMode="External"/><Relationship Id="rId9" Type="http://schemas.openxmlformats.org/officeDocument/2006/relationships/hyperlink" Target="https://en.wikipedia.org/wiki/Codebas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5FFAC6A5-846E-9724-EFEF-4D158D2AEC6B}"/>
              </a:ext>
            </a:extLst>
          </p:cNvPr>
          <p:cNvSpPr/>
          <p:nvPr/>
        </p:nvSpPr>
        <p:spPr>
          <a:xfrm>
            <a:off x="455315" y="441960"/>
            <a:ext cx="11743793" cy="6057900"/>
          </a:xfrm>
          <a:prstGeom prst="roundRect">
            <a:avLst/>
          </a:prstGeom>
          <a:solidFill>
            <a:schemeClr val="accent6">
              <a:lumMod val="40000"/>
              <a:lumOff val="6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p>
            <a:pPr>
              <a:lnSpc>
                <a:spcPct val="90000"/>
              </a:lnSpc>
            </a:pPr>
            <a:r>
              <a:rPr lang="en-US" sz="2400" b="1" i="1" dirty="0">
                <a:solidFill>
                  <a:schemeClr val="tx1"/>
                </a:solidFill>
              </a:rPr>
              <a:t>CISC-6100: Software Engineering</a:t>
            </a:r>
          </a:p>
          <a:p>
            <a:pPr>
              <a:lnSpc>
                <a:spcPct val="90000"/>
              </a:lnSpc>
            </a:pPr>
            <a:r>
              <a:rPr lang="en-US" sz="2000" b="1" i="1" dirty="0">
                <a:solidFill>
                  <a:schemeClr val="tx1"/>
                </a:solidFill>
              </a:rPr>
              <a:t>Week 1 - September 4</a:t>
            </a:r>
          </a:p>
          <a:p>
            <a:pPr indent="-228600">
              <a:lnSpc>
                <a:spcPct val="90000"/>
              </a:lnSpc>
              <a:buFont typeface="Arial" panose="020B0604020202020204" pitchFamily="34" charset="0"/>
              <a:buChar char="•"/>
            </a:pPr>
            <a:endParaRPr lang="en-US" sz="2000" b="1" i="1" dirty="0">
              <a:solidFill>
                <a:schemeClr val="tx1"/>
              </a:solidFill>
            </a:endParaRPr>
          </a:p>
          <a:p>
            <a:pPr marL="285750" indent="-228600">
              <a:lnSpc>
                <a:spcPct val="90000"/>
              </a:lnSpc>
              <a:buFont typeface="Arial" panose="020B0604020202020204" pitchFamily="34" charset="0"/>
              <a:buChar char="•"/>
            </a:pPr>
            <a:r>
              <a:rPr lang="en-US" sz="2000" b="1" i="1" dirty="0">
                <a:solidFill>
                  <a:schemeClr val="tx1"/>
                </a:solidFill>
              </a:rPr>
              <a:t>Introduction</a:t>
            </a:r>
          </a:p>
          <a:p>
            <a:pPr marL="285750" indent="-228600">
              <a:lnSpc>
                <a:spcPct val="90000"/>
              </a:lnSpc>
              <a:buFont typeface="Arial" panose="020B0604020202020204" pitchFamily="34" charset="0"/>
              <a:buChar char="•"/>
            </a:pPr>
            <a:r>
              <a:rPr lang="en-US" sz="2000" b="1" i="1" dirty="0">
                <a:solidFill>
                  <a:schemeClr val="tx1"/>
                </a:solidFill>
              </a:rPr>
              <a:t>Software Development Life Cycle</a:t>
            </a:r>
          </a:p>
          <a:p>
            <a:pPr marL="285750" indent="-228600">
              <a:lnSpc>
                <a:spcPct val="90000"/>
              </a:lnSpc>
              <a:buFont typeface="Arial" panose="020B0604020202020204" pitchFamily="34" charset="0"/>
              <a:buChar char="•"/>
            </a:pPr>
            <a:r>
              <a:rPr lang="en-US" sz="2000" b="1" i="1" dirty="0">
                <a:solidFill>
                  <a:schemeClr val="tx1"/>
                </a:solidFill>
              </a:rPr>
              <a:t>User Requirements</a:t>
            </a:r>
          </a:p>
          <a:p>
            <a:pPr indent="-228600">
              <a:lnSpc>
                <a:spcPct val="90000"/>
              </a:lnSpc>
              <a:buFont typeface="Arial" panose="020B0604020202020204" pitchFamily="34" charset="0"/>
              <a:buChar char="•"/>
            </a:pPr>
            <a:endParaRPr lang="en-US" sz="2000" b="1" i="1" dirty="0">
              <a:solidFill>
                <a:schemeClr val="tx1"/>
              </a:solidFill>
            </a:endParaRPr>
          </a:p>
        </p:txBody>
      </p:sp>
      <p:pic>
        <p:nvPicPr>
          <p:cNvPr id="3" name="Picture 2" descr="A kayak in a river&#10;&#10;Description automatically generated">
            <a:extLst>
              <a:ext uri="{FF2B5EF4-FFF2-40B4-BE49-F238E27FC236}">
                <a16:creationId xmlns:a16="http://schemas.microsoft.com/office/drawing/2014/main" id="{E1939811-4780-0172-2376-8588BDC5420D}"/>
              </a:ext>
            </a:extLst>
          </p:cNvPr>
          <p:cNvPicPr>
            <a:picLocks noChangeAspect="1"/>
          </p:cNvPicPr>
          <p:nvPr/>
        </p:nvPicPr>
        <p:blipFill>
          <a:blip r:embed="rId2">
            <a:extLst>
              <a:ext uri="{28A0092B-C50C-407E-A947-70E740481C1C}">
                <a14:useLocalDpi xmlns:a14="http://schemas.microsoft.com/office/drawing/2010/main" val="0"/>
              </a:ext>
            </a:extLst>
          </a:blip>
          <a:srcRect t="6274" r="-1" b="3604"/>
          <a:stretch/>
        </p:blipFill>
        <p:spPr>
          <a:xfrm>
            <a:off x="4904316" y="-4"/>
            <a:ext cx="7287684"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p:spPr>
      </p:pic>
      <p:pic>
        <p:nvPicPr>
          <p:cNvPr id="8" name="Picture 7" descr="A body of water with mountains in the background&#10;&#10;Description automatically generated">
            <a:extLst>
              <a:ext uri="{FF2B5EF4-FFF2-40B4-BE49-F238E27FC236}">
                <a16:creationId xmlns:a16="http://schemas.microsoft.com/office/drawing/2014/main" id="{475FC4B6-B6CA-9A38-B754-E18E993B76B3}"/>
              </a:ext>
            </a:extLst>
          </p:cNvPr>
          <p:cNvPicPr>
            <a:picLocks noChangeAspect="1"/>
          </p:cNvPicPr>
          <p:nvPr/>
        </p:nvPicPr>
        <p:blipFill>
          <a:blip r:embed="rId3">
            <a:extLst>
              <a:ext uri="{28A0092B-C50C-407E-A947-70E740481C1C}">
                <a14:useLocalDpi xmlns:a14="http://schemas.microsoft.com/office/drawing/2010/main" val="0"/>
              </a:ext>
            </a:extLst>
          </a:blip>
          <a:srcRect t="9519" b="17797"/>
          <a:stretch/>
        </p:blipFill>
        <p:spPr>
          <a:xfrm>
            <a:off x="4726728" y="3802961"/>
            <a:ext cx="7472381"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spTree>
    <p:extLst>
      <p:ext uri="{BB962C8B-B14F-4D97-AF65-F5344CB8AC3E}">
        <p14:creationId xmlns:p14="http://schemas.microsoft.com/office/powerpoint/2010/main" val="15438704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1">
              <a:lumMod val="75000"/>
            </a:schemeClr>
          </a:solidFill>
          <a:ln>
            <a:noFill/>
          </a:ln>
        </p:spPr>
        <p:txBody>
          <a:bodyPr/>
          <a:lstStyle/>
          <a:p>
            <a:r>
              <a:rPr lang="en-US" b="1" dirty="0">
                <a:solidFill>
                  <a:schemeClr val="bg1"/>
                </a:solidFill>
              </a:rPr>
              <a:t>The Software Development Life Cycle (SDLC)</a:t>
            </a:r>
          </a:p>
        </p:txBody>
      </p:sp>
      <p:sp>
        <p:nvSpPr>
          <p:cNvPr id="12" name="TextBox 11"/>
          <p:cNvSpPr txBox="1"/>
          <p:nvPr/>
        </p:nvSpPr>
        <p:spPr>
          <a:xfrm>
            <a:off x="422910" y="1078230"/>
            <a:ext cx="6252210" cy="4832092"/>
          </a:xfrm>
          <a:prstGeom prst="rect">
            <a:avLst/>
          </a:prstGeom>
          <a:noFill/>
        </p:spPr>
        <p:txBody>
          <a:bodyPr wrap="square" rtlCol="0">
            <a:spAutoFit/>
          </a:bodyPr>
          <a:lstStyle/>
          <a:p>
            <a:pPr marL="285750" indent="-285750">
              <a:buFont typeface="Wingdings" panose="05000000000000000000" pitchFamily="2" charset="2"/>
              <a:buChar char="§"/>
            </a:pPr>
            <a:r>
              <a:rPr lang="en-US" sz="2800" dirty="0"/>
              <a:t>Requirements gathering and analysis</a:t>
            </a:r>
          </a:p>
          <a:p>
            <a:r>
              <a:rPr lang="en-US" sz="2800" dirty="0"/>
              <a:t> </a:t>
            </a:r>
          </a:p>
          <a:p>
            <a:pPr marL="285750" indent="-285750">
              <a:buFont typeface="Wingdings" panose="05000000000000000000" pitchFamily="2" charset="2"/>
              <a:buChar char="§"/>
            </a:pPr>
            <a:r>
              <a:rPr lang="en-US" sz="2800" dirty="0"/>
              <a:t>Design</a:t>
            </a:r>
          </a:p>
          <a:p>
            <a:r>
              <a:rPr lang="en-US" sz="2800" dirty="0"/>
              <a:t> </a:t>
            </a:r>
          </a:p>
          <a:p>
            <a:pPr marL="285750" indent="-285750">
              <a:buFont typeface="Wingdings" panose="05000000000000000000" pitchFamily="2" charset="2"/>
              <a:buChar char="§"/>
            </a:pPr>
            <a:r>
              <a:rPr lang="en-US" sz="2800" dirty="0"/>
              <a:t>Implementation or coding </a:t>
            </a:r>
          </a:p>
          <a:p>
            <a:pPr marL="285750" indent="-285750">
              <a:buFont typeface="Wingdings" panose="05000000000000000000" pitchFamily="2" charset="2"/>
              <a:buChar char="§"/>
            </a:pPr>
            <a:endParaRPr lang="en-US" sz="2800" dirty="0"/>
          </a:p>
          <a:p>
            <a:pPr marL="285750" indent="-285750">
              <a:buFont typeface="Wingdings" panose="05000000000000000000" pitchFamily="2" charset="2"/>
              <a:buChar char="§"/>
            </a:pPr>
            <a:r>
              <a:rPr lang="en-US" sz="2800" dirty="0"/>
              <a:t>Testing and validation</a:t>
            </a:r>
          </a:p>
          <a:p>
            <a:r>
              <a:rPr lang="en-US" sz="2800" dirty="0"/>
              <a:t> </a:t>
            </a:r>
          </a:p>
          <a:p>
            <a:pPr marL="285750" indent="-285750">
              <a:buFont typeface="Wingdings" panose="05000000000000000000" pitchFamily="2" charset="2"/>
              <a:buChar char="§"/>
            </a:pPr>
            <a:r>
              <a:rPr lang="en-US" sz="2800" dirty="0"/>
              <a:t>Deployment </a:t>
            </a:r>
          </a:p>
          <a:p>
            <a:pPr marL="285750" indent="-285750">
              <a:buFont typeface="Wingdings" panose="05000000000000000000" pitchFamily="2" charset="2"/>
              <a:buChar char="§"/>
            </a:pPr>
            <a:endParaRPr lang="en-US" sz="2800" dirty="0"/>
          </a:p>
          <a:p>
            <a:pPr marL="285750" indent="-285750">
              <a:buFont typeface="Wingdings" panose="05000000000000000000" pitchFamily="2" charset="2"/>
              <a:buChar char="§"/>
            </a:pPr>
            <a:r>
              <a:rPr lang="en-US" sz="2800" dirty="0"/>
              <a:t>Maintenance </a:t>
            </a:r>
          </a:p>
        </p:txBody>
      </p:sp>
      <p:sp>
        <p:nvSpPr>
          <p:cNvPr id="3" name="Slide Number Placeholder 2"/>
          <p:cNvSpPr>
            <a:spLocks noGrp="1"/>
          </p:cNvSpPr>
          <p:nvPr>
            <p:ph type="sldNum" sz="quarter" idx="12"/>
          </p:nvPr>
        </p:nvSpPr>
        <p:spPr/>
        <p:txBody>
          <a:bodyPr/>
          <a:lstStyle/>
          <a:p>
            <a:fld id="{B661BBF0-7AC7-4757-B695-A62919CB5B85}" type="slidenum">
              <a:rPr lang="en-US" smtClean="0"/>
              <a:t>10</a:t>
            </a:fld>
            <a:endParaRPr lang="en-US"/>
          </a:p>
        </p:txBody>
      </p:sp>
    </p:spTree>
    <p:extLst>
      <p:ext uri="{BB962C8B-B14F-4D97-AF65-F5344CB8AC3E}">
        <p14:creationId xmlns:p14="http://schemas.microsoft.com/office/powerpoint/2010/main" val="2320844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1">
              <a:lumMod val="75000"/>
            </a:schemeClr>
          </a:solidFill>
          <a:ln>
            <a:noFill/>
          </a:ln>
        </p:spPr>
        <p:txBody>
          <a:bodyPr/>
          <a:lstStyle/>
          <a:p>
            <a:r>
              <a:rPr lang="en-US" b="1" dirty="0">
                <a:solidFill>
                  <a:schemeClr val="bg1"/>
                </a:solidFill>
              </a:rPr>
              <a:t>Motivation</a:t>
            </a:r>
          </a:p>
        </p:txBody>
      </p:sp>
      <p:sp>
        <p:nvSpPr>
          <p:cNvPr id="12" name="TextBox 11"/>
          <p:cNvSpPr txBox="1"/>
          <p:nvPr/>
        </p:nvSpPr>
        <p:spPr>
          <a:xfrm>
            <a:off x="422909" y="1061883"/>
            <a:ext cx="11178541" cy="4216539"/>
          </a:xfrm>
          <a:prstGeom prst="rect">
            <a:avLst/>
          </a:prstGeom>
          <a:noFill/>
        </p:spPr>
        <p:txBody>
          <a:bodyPr wrap="square" rtlCol="0">
            <a:spAutoFit/>
          </a:bodyPr>
          <a:lstStyle/>
          <a:p>
            <a:r>
              <a:rPr lang="en-US" sz="2800" u="sng" dirty="0"/>
              <a:t>Analysis of development costs:</a:t>
            </a:r>
          </a:p>
          <a:p>
            <a:pPr marL="285750" indent="-285750">
              <a:buFont typeface="Wingdings" panose="05000000000000000000" pitchFamily="2" charset="2"/>
              <a:buChar char="§"/>
            </a:pPr>
            <a:r>
              <a:rPr lang="en-US" sz="2000" dirty="0"/>
              <a:t>3% analysis</a:t>
            </a:r>
          </a:p>
          <a:p>
            <a:pPr marL="285750" indent="-285750">
              <a:buFont typeface="Wingdings" panose="05000000000000000000" pitchFamily="2" charset="2"/>
              <a:buChar char="§"/>
            </a:pPr>
            <a:r>
              <a:rPr lang="en-US" sz="2000" dirty="0"/>
              <a:t>3% specification</a:t>
            </a:r>
          </a:p>
          <a:p>
            <a:pPr marL="285750" indent="-285750">
              <a:buFont typeface="Wingdings" panose="05000000000000000000" pitchFamily="2" charset="2"/>
              <a:buChar char="§"/>
            </a:pPr>
            <a:r>
              <a:rPr lang="en-US" sz="2000" dirty="0"/>
              <a:t>5% design,</a:t>
            </a:r>
          </a:p>
          <a:p>
            <a:pPr marL="285750" indent="-285750">
              <a:buFont typeface="Wingdings" panose="05000000000000000000" pitchFamily="2" charset="2"/>
              <a:buChar char="§"/>
            </a:pPr>
            <a:r>
              <a:rPr lang="en-US" sz="2000" dirty="0">
                <a:highlight>
                  <a:srgbClr val="FFFF00"/>
                </a:highlight>
              </a:rPr>
              <a:t>7% coding!</a:t>
            </a:r>
          </a:p>
          <a:p>
            <a:pPr marL="285750" indent="-285750">
              <a:buFont typeface="Wingdings" panose="05000000000000000000" pitchFamily="2" charset="2"/>
              <a:buChar char="§"/>
            </a:pPr>
            <a:r>
              <a:rPr lang="en-US" sz="2000" dirty="0"/>
              <a:t>8% module testing</a:t>
            </a:r>
          </a:p>
          <a:p>
            <a:pPr marL="285750" indent="-285750">
              <a:buFont typeface="Wingdings" panose="05000000000000000000" pitchFamily="2" charset="2"/>
              <a:buChar char="§"/>
            </a:pPr>
            <a:r>
              <a:rPr lang="en-US" sz="2000" dirty="0"/>
              <a:t>7% integration testing</a:t>
            </a:r>
          </a:p>
          <a:p>
            <a:pPr marL="285750" indent="-285750">
              <a:buFont typeface="Wingdings" panose="05000000000000000000" pitchFamily="2" charset="2"/>
              <a:buChar char="§"/>
            </a:pPr>
            <a:r>
              <a:rPr lang="en-US" sz="2000" dirty="0"/>
              <a:t>67% maintenance</a:t>
            </a:r>
          </a:p>
          <a:p>
            <a:pPr marL="285750" indent="-285750">
              <a:buFont typeface="Wingdings" panose="05000000000000000000" pitchFamily="2" charset="2"/>
              <a:buChar char="§"/>
            </a:pPr>
            <a:endParaRPr lang="en-US" sz="2000" dirty="0"/>
          </a:p>
          <a:p>
            <a:r>
              <a:rPr lang="en-US" sz="2000" b="1" u="sng" dirty="0">
                <a:effectLst/>
              </a:rPr>
              <a:t>Fundamentals of Software Engineering, 2nd edition </a:t>
            </a:r>
          </a:p>
          <a:p>
            <a:r>
              <a:rPr lang="en-US" sz="2000" dirty="0">
                <a:effectLst/>
              </a:rPr>
              <a:t>Carlo </a:t>
            </a:r>
            <a:r>
              <a:rPr lang="en-US" sz="2000" dirty="0" err="1">
                <a:effectLst/>
              </a:rPr>
              <a:t>Ghezzi</a:t>
            </a:r>
            <a:r>
              <a:rPr lang="en-US" sz="2000" dirty="0">
                <a:effectLst/>
              </a:rPr>
              <a:t>, Mehdi </a:t>
            </a:r>
            <a:r>
              <a:rPr lang="en-US" sz="2000" dirty="0" err="1">
                <a:effectLst/>
              </a:rPr>
              <a:t>Jazayeri</a:t>
            </a:r>
            <a:r>
              <a:rPr lang="en-US" sz="2000" dirty="0">
                <a:effectLst/>
              </a:rPr>
              <a:t>, Dino </a:t>
            </a:r>
            <a:r>
              <a:rPr lang="en-US" sz="2000" dirty="0" err="1">
                <a:effectLst/>
              </a:rPr>
              <a:t>Mandrioli</a:t>
            </a:r>
            <a:r>
              <a:rPr lang="en-US" sz="2000" dirty="0">
                <a:effectLst/>
              </a:rPr>
              <a:t> </a:t>
            </a:r>
          </a:p>
          <a:p>
            <a:r>
              <a:rPr lang="en-US" sz="2000" dirty="0">
                <a:effectLst/>
              </a:rPr>
              <a:t>Prentice Hall 2003 </a:t>
            </a:r>
          </a:p>
          <a:p>
            <a:r>
              <a:rPr lang="en-US" sz="2000" b="1" dirty="0">
                <a:hlinkClick r:id="rId2"/>
              </a:rPr>
              <a:t>~</a:t>
            </a:r>
            <a:r>
              <a:rPr lang="en-US" sz="2000" dirty="0">
                <a:effectLst/>
                <a:hlinkClick r:id="rId2"/>
              </a:rPr>
              <a:t> https://www.researchgate.net/publication/220689590_Fundamentals_of_software_engineering_2_ed </a:t>
            </a:r>
            <a:endParaRPr lang="en-US" sz="2000" dirty="0">
              <a:effectLst/>
            </a:endParaRPr>
          </a:p>
        </p:txBody>
      </p:sp>
      <p:sp>
        <p:nvSpPr>
          <p:cNvPr id="3" name="TextBox 2"/>
          <p:cNvSpPr txBox="1"/>
          <p:nvPr/>
        </p:nvSpPr>
        <p:spPr>
          <a:xfrm>
            <a:off x="285135" y="5275621"/>
            <a:ext cx="11651226" cy="369332"/>
          </a:xfrm>
          <a:prstGeom prst="rect">
            <a:avLst/>
          </a:prstGeom>
          <a:solidFill>
            <a:schemeClr val="accent6">
              <a:lumMod val="60000"/>
              <a:lumOff val="40000"/>
            </a:schemeClr>
          </a:solidFill>
        </p:spPr>
        <p:txBody>
          <a:bodyPr wrap="square" rtlCol="0">
            <a:spAutoFit/>
          </a:bodyPr>
          <a:lstStyle/>
          <a:p>
            <a:r>
              <a:rPr lang="en-US" dirty="0"/>
              <a:t>PDF of this source can be downloaded for free.</a:t>
            </a:r>
          </a:p>
        </p:txBody>
      </p:sp>
      <p:sp>
        <p:nvSpPr>
          <p:cNvPr id="5" name="Slide Number Placeholder 4"/>
          <p:cNvSpPr>
            <a:spLocks noGrp="1"/>
          </p:cNvSpPr>
          <p:nvPr>
            <p:ph type="sldNum" sz="quarter" idx="12"/>
          </p:nvPr>
        </p:nvSpPr>
        <p:spPr/>
        <p:txBody>
          <a:bodyPr/>
          <a:lstStyle/>
          <a:p>
            <a:fld id="{B661BBF0-7AC7-4757-B695-A62919CB5B85}" type="slidenum">
              <a:rPr lang="en-US" smtClean="0"/>
              <a:t>11</a:t>
            </a:fld>
            <a:endParaRPr lang="en-US"/>
          </a:p>
        </p:txBody>
      </p:sp>
    </p:spTree>
    <p:extLst>
      <p:ext uri="{BB962C8B-B14F-4D97-AF65-F5344CB8AC3E}">
        <p14:creationId xmlns:p14="http://schemas.microsoft.com/office/powerpoint/2010/main" val="2056521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1">
              <a:lumMod val="75000"/>
            </a:schemeClr>
          </a:solidFill>
          <a:ln>
            <a:noFill/>
          </a:ln>
        </p:spPr>
        <p:txBody>
          <a:bodyPr/>
          <a:lstStyle/>
          <a:p>
            <a:r>
              <a:rPr lang="en-US" b="1" dirty="0">
                <a:solidFill>
                  <a:schemeClr val="bg1"/>
                </a:solidFill>
              </a:rPr>
              <a:t>Outline for the semester</a:t>
            </a:r>
          </a:p>
        </p:txBody>
      </p:sp>
      <p:sp>
        <p:nvSpPr>
          <p:cNvPr id="12" name="TextBox 11"/>
          <p:cNvSpPr txBox="1"/>
          <p:nvPr/>
        </p:nvSpPr>
        <p:spPr>
          <a:xfrm>
            <a:off x="422909" y="1078230"/>
            <a:ext cx="6549391" cy="5632311"/>
          </a:xfrm>
          <a:prstGeom prst="rect">
            <a:avLst/>
          </a:prstGeom>
          <a:noFill/>
        </p:spPr>
        <p:txBody>
          <a:bodyPr wrap="square" rtlCol="0">
            <a:spAutoFit/>
          </a:bodyPr>
          <a:lstStyle/>
          <a:p>
            <a:pPr marL="285750" indent="-285750">
              <a:buFont typeface="Wingdings" panose="05000000000000000000" pitchFamily="2" charset="2"/>
              <a:buChar char="§"/>
            </a:pPr>
            <a:r>
              <a:rPr lang="en-US" sz="2000" dirty="0"/>
              <a:t>1-3 weeks on each of the phases of the software development life cycle</a:t>
            </a:r>
          </a:p>
          <a:p>
            <a:pPr marL="285750" indent="-285750">
              <a:buFont typeface="Wingdings" panose="05000000000000000000" pitchFamily="2" charset="2"/>
              <a:buChar char="§"/>
            </a:pPr>
            <a:endParaRPr lang="en-US" sz="2000" dirty="0"/>
          </a:p>
          <a:p>
            <a:pPr marL="285750" indent="-285750">
              <a:buFont typeface="Wingdings" panose="05000000000000000000" pitchFamily="2" charset="2"/>
              <a:buChar char="§"/>
            </a:pPr>
            <a:r>
              <a:rPr lang="en-US" sz="2000" dirty="0"/>
              <a:t>Learn about processes to help navigate the development process</a:t>
            </a:r>
          </a:p>
          <a:p>
            <a:pPr marL="285750" indent="-285750">
              <a:buFont typeface="Wingdings" panose="05000000000000000000" pitchFamily="2" charset="2"/>
              <a:buChar char="§"/>
            </a:pPr>
            <a:endParaRPr lang="en-US" sz="2000" dirty="0"/>
          </a:p>
          <a:p>
            <a:pPr marL="285750" indent="-285750">
              <a:buFont typeface="Wingdings" panose="05000000000000000000" pitchFamily="2" charset="2"/>
              <a:buChar char="§"/>
            </a:pPr>
            <a:r>
              <a:rPr lang="en-US" sz="2000" dirty="0"/>
              <a:t>Learn about tools that help in specific parts of the development cycle and/or throughout the development process</a:t>
            </a:r>
          </a:p>
          <a:p>
            <a:pPr marL="285750" indent="-285750">
              <a:buFont typeface="Wingdings" panose="05000000000000000000" pitchFamily="2" charset="2"/>
              <a:buChar char="§"/>
            </a:pPr>
            <a:endParaRPr lang="en-US" sz="2000" dirty="0"/>
          </a:p>
          <a:p>
            <a:pPr marL="285750" indent="-285750">
              <a:buFont typeface="Wingdings" panose="05000000000000000000" pitchFamily="2" charset="2"/>
              <a:buChar char="§"/>
            </a:pPr>
            <a:r>
              <a:rPr lang="en-US" sz="2000" dirty="0"/>
              <a:t>Work individually, in groups, and as a class on a project to obtain practical experience with the software development life cycle phases, supporting processes, and tools</a:t>
            </a:r>
          </a:p>
          <a:p>
            <a:pPr marL="285750" indent="-285750">
              <a:buFont typeface="Wingdings" panose="05000000000000000000" pitchFamily="2" charset="2"/>
              <a:buChar char="§"/>
            </a:pPr>
            <a:endParaRPr lang="en-US" sz="2000" dirty="0"/>
          </a:p>
          <a:p>
            <a:pPr marL="285750" indent="-285750">
              <a:buFont typeface="Wingdings" panose="05000000000000000000" pitchFamily="2" charset="2"/>
              <a:buChar char="§"/>
            </a:pPr>
            <a:r>
              <a:rPr lang="en-US" sz="2000" dirty="0"/>
              <a:t>Mid-term: October 28</a:t>
            </a:r>
            <a:r>
              <a:rPr lang="en-US" sz="2000" baseline="30000" dirty="0"/>
              <a:t>th</a:t>
            </a:r>
            <a:endParaRPr lang="en-US" sz="2000" dirty="0"/>
          </a:p>
          <a:p>
            <a:pPr marL="285750" indent="-285750">
              <a:buFont typeface="Wingdings" panose="05000000000000000000" pitchFamily="2" charset="2"/>
              <a:buChar char="§"/>
            </a:pPr>
            <a:endParaRPr lang="en-US" sz="2000" dirty="0"/>
          </a:p>
          <a:p>
            <a:pPr marL="285750" indent="-285750">
              <a:buFont typeface="Wingdings" panose="05000000000000000000" pitchFamily="2" charset="2"/>
              <a:buChar char="§"/>
            </a:pPr>
            <a:r>
              <a:rPr lang="en-US" sz="2000" dirty="0"/>
              <a:t>Final: December 16</a:t>
            </a:r>
            <a:r>
              <a:rPr lang="en-US" sz="2000" baseline="30000" dirty="0"/>
              <a:t>th</a:t>
            </a:r>
            <a:endParaRPr lang="en-US" sz="2000" dirty="0"/>
          </a:p>
        </p:txBody>
      </p:sp>
      <p:sp>
        <p:nvSpPr>
          <p:cNvPr id="3" name="Slide Number Placeholder 2"/>
          <p:cNvSpPr>
            <a:spLocks noGrp="1"/>
          </p:cNvSpPr>
          <p:nvPr>
            <p:ph type="sldNum" sz="quarter" idx="12"/>
          </p:nvPr>
        </p:nvSpPr>
        <p:spPr/>
        <p:txBody>
          <a:bodyPr/>
          <a:lstStyle/>
          <a:p>
            <a:fld id="{B661BBF0-7AC7-4757-B695-A62919CB5B85}" type="slidenum">
              <a:rPr lang="en-US" smtClean="0"/>
              <a:t>12</a:t>
            </a:fld>
            <a:endParaRPr lang="en-US"/>
          </a:p>
        </p:txBody>
      </p:sp>
      <p:sp>
        <p:nvSpPr>
          <p:cNvPr id="5" name="TextBox 4">
            <a:extLst>
              <a:ext uri="{FF2B5EF4-FFF2-40B4-BE49-F238E27FC236}">
                <a16:creationId xmlns:a16="http://schemas.microsoft.com/office/drawing/2014/main" id="{156ABD74-7527-0B39-F9E6-020AEEF712FE}"/>
              </a:ext>
            </a:extLst>
          </p:cNvPr>
          <p:cNvSpPr txBox="1"/>
          <p:nvPr/>
        </p:nvSpPr>
        <p:spPr>
          <a:xfrm>
            <a:off x="7422297" y="915532"/>
            <a:ext cx="4534134" cy="5795009"/>
          </a:xfrm>
          <a:prstGeom prst="rect">
            <a:avLst/>
          </a:prstGeom>
          <a:solidFill>
            <a:schemeClr val="accent1">
              <a:lumMod val="75000"/>
            </a:schemeClr>
          </a:solidFill>
          <a:ln w="19050">
            <a:solidFill>
              <a:schemeClr val="tx1"/>
            </a:solidFill>
          </a:ln>
        </p:spPr>
        <p:txBody>
          <a:bodyPr wrap="square" rtlCol="0" anchor="t">
            <a:normAutofit/>
          </a:bodyPr>
          <a:lstStyle/>
          <a:p>
            <a:pPr>
              <a:lnSpc>
                <a:spcPct val="90000"/>
              </a:lnSpc>
              <a:spcAft>
                <a:spcPts val="600"/>
              </a:spcAft>
            </a:pPr>
            <a:r>
              <a:rPr lang="en-US" sz="1600" dirty="0">
                <a:solidFill>
                  <a:schemeClr val="bg1"/>
                </a:solidFill>
              </a:rPr>
              <a:t>Week	Date</a:t>
            </a:r>
          </a:p>
          <a:p>
            <a:pPr>
              <a:lnSpc>
                <a:spcPct val="90000"/>
              </a:lnSpc>
              <a:spcAft>
                <a:spcPts val="600"/>
              </a:spcAft>
            </a:pPr>
            <a:r>
              <a:rPr lang="en-US" sz="1600" dirty="0">
                <a:solidFill>
                  <a:schemeClr val="bg1"/>
                </a:solidFill>
              </a:rPr>
              <a:t>1	September 4</a:t>
            </a:r>
          </a:p>
          <a:p>
            <a:pPr>
              <a:lnSpc>
                <a:spcPct val="90000"/>
              </a:lnSpc>
              <a:spcAft>
                <a:spcPts val="600"/>
              </a:spcAft>
            </a:pPr>
            <a:r>
              <a:rPr lang="en-US" sz="1600" dirty="0">
                <a:solidFill>
                  <a:schemeClr val="bg1"/>
                </a:solidFill>
              </a:rPr>
              <a:t>2	September 9</a:t>
            </a:r>
          </a:p>
          <a:p>
            <a:pPr>
              <a:lnSpc>
                <a:spcPct val="90000"/>
              </a:lnSpc>
              <a:spcAft>
                <a:spcPts val="600"/>
              </a:spcAft>
            </a:pPr>
            <a:r>
              <a:rPr lang="en-US" sz="1600" dirty="0">
                <a:solidFill>
                  <a:schemeClr val="bg1"/>
                </a:solidFill>
              </a:rPr>
              <a:t>3	September  16</a:t>
            </a:r>
          </a:p>
          <a:p>
            <a:pPr>
              <a:lnSpc>
                <a:spcPct val="90000"/>
              </a:lnSpc>
              <a:spcAft>
                <a:spcPts val="600"/>
              </a:spcAft>
            </a:pPr>
            <a:r>
              <a:rPr lang="en-US" sz="1600" dirty="0">
                <a:solidFill>
                  <a:schemeClr val="bg1"/>
                </a:solidFill>
              </a:rPr>
              <a:t>4	September 23</a:t>
            </a:r>
          </a:p>
          <a:p>
            <a:pPr>
              <a:lnSpc>
                <a:spcPct val="90000"/>
              </a:lnSpc>
              <a:spcAft>
                <a:spcPts val="600"/>
              </a:spcAft>
            </a:pPr>
            <a:r>
              <a:rPr lang="en-US" sz="1600" dirty="0">
                <a:solidFill>
                  <a:schemeClr val="bg1"/>
                </a:solidFill>
              </a:rPr>
              <a:t>5	September 30 </a:t>
            </a:r>
          </a:p>
          <a:p>
            <a:pPr>
              <a:lnSpc>
                <a:spcPct val="90000"/>
              </a:lnSpc>
              <a:spcAft>
                <a:spcPts val="600"/>
              </a:spcAft>
            </a:pPr>
            <a:r>
              <a:rPr lang="en-US" sz="1600" dirty="0">
                <a:solidFill>
                  <a:schemeClr val="bg1"/>
                </a:solidFill>
              </a:rPr>
              <a:t>6	October 7</a:t>
            </a:r>
          </a:p>
          <a:p>
            <a:pPr>
              <a:lnSpc>
                <a:spcPct val="90000"/>
              </a:lnSpc>
              <a:spcAft>
                <a:spcPts val="600"/>
              </a:spcAft>
            </a:pPr>
            <a:r>
              <a:rPr lang="en-US" sz="1600" dirty="0">
                <a:solidFill>
                  <a:schemeClr val="bg1"/>
                </a:solidFill>
              </a:rPr>
              <a:t>--	October 14 (No school)</a:t>
            </a:r>
          </a:p>
          <a:p>
            <a:pPr>
              <a:lnSpc>
                <a:spcPct val="90000"/>
              </a:lnSpc>
              <a:spcAft>
                <a:spcPts val="600"/>
              </a:spcAft>
            </a:pPr>
            <a:r>
              <a:rPr lang="en-US" sz="1600" dirty="0">
                <a:solidFill>
                  <a:schemeClr val="bg1"/>
                </a:solidFill>
              </a:rPr>
              <a:t>7	October 21</a:t>
            </a:r>
          </a:p>
          <a:p>
            <a:pPr>
              <a:lnSpc>
                <a:spcPct val="90000"/>
              </a:lnSpc>
              <a:spcAft>
                <a:spcPts val="600"/>
              </a:spcAft>
            </a:pPr>
            <a:r>
              <a:rPr lang="en-US" sz="1600" dirty="0">
                <a:solidFill>
                  <a:schemeClr val="bg1"/>
                </a:solidFill>
              </a:rPr>
              <a:t>8	October 28 -- Midterm</a:t>
            </a:r>
          </a:p>
          <a:p>
            <a:pPr>
              <a:lnSpc>
                <a:spcPct val="90000"/>
              </a:lnSpc>
              <a:spcAft>
                <a:spcPts val="600"/>
              </a:spcAft>
            </a:pPr>
            <a:r>
              <a:rPr lang="en-US" sz="1600" dirty="0">
                <a:solidFill>
                  <a:schemeClr val="bg1"/>
                </a:solidFill>
              </a:rPr>
              <a:t>9	November 4</a:t>
            </a:r>
          </a:p>
          <a:p>
            <a:pPr>
              <a:lnSpc>
                <a:spcPct val="90000"/>
              </a:lnSpc>
              <a:spcAft>
                <a:spcPts val="600"/>
              </a:spcAft>
            </a:pPr>
            <a:r>
              <a:rPr lang="en-US" sz="1600" dirty="0">
                <a:solidFill>
                  <a:schemeClr val="bg1"/>
                </a:solidFill>
              </a:rPr>
              <a:t>10	November 11</a:t>
            </a:r>
          </a:p>
          <a:p>
            <a:pPr>
              <a:lnSpc>
                <a:spcPct val="90000"/>
              </a:lnSpc>
              <a:spcAft>
                <a:spcPts val="600"/>
              </a:spcAft>
            </a:pPr>
            <a:r>
              <a:rPr lang="en-US" sz="1600" dirty="0">
                <a:solidFill>
                  <a:schemeClr val="bg1"/>
                </a:solidFill>
              </a:rPr>
              <a:t>11	November 18</a:t>
            </a:r>
          </a:p>
          <a:p>
            <a:pPr>
              <a:lnSpc>
                <a:spcPct val="90000"/>
              </a:lnSpc>
              <a:spcAft>
                <a:spcPts val="600"/>
              </a:spcAft>
            </a:pPr>
            <a:r>
              <a:rPr lang="en-US" sz="1600" dirty="0">
                <a:solidFill>
                  <a:schemeClr val="bg1"/>
                </a:solidFill>
              </a:rPr>
              <a:t>12	November 25</a:t>
            </a:r>
          </a:p>
          <a:p>
            <a:pPr>
              <a:lnSpc>
                <a:spcPct val="90000"/>
              </a:lnSpc>
              <a:spcAft>
                <a:spcPts val="600"/>
              </a:spcAft>
            </a:pPr>
            <a:r>
              <a:rPr lang="en-US" sz="1600" dirty="0">
                <a:solidFill>
                  <a:schemeClr val="bg1"/>
                </a:solidFill>
              </a:rPr>
              <a:t>13	December 2</a:t>
            </a:r>
          </a:p>
          <a:p>
            <a:pPr>
              <a:lnSpc>
                <a:spcPct val="90000"/>
              </a:lnSpc>
              <a:spcAft>
                <a:spcPts val="600"/>
              </a:spcAft>
            </a:pPr>
            <a:r>
              <a:rPr lang="en-US" sz="1600" dirty="0">
                <a:solidFill>
                  <a:schemeClr val="bg1"/>
                </a:solidFill>
              </a:rPr>
              <a:t>14	December 9 – Teams present project</a:t>
            </a:r>
          </a:p>
          <a:p>
            <a:pPr>
              <a:lnSpc>
                <a:spcPct val="90000"/>
              </a:lnSpc>
              <a:spcAft>
                <a:spcPts val="600"/>
              </a:spcAft>
            </a:pPr>
            <a:r>
              <a:rPr lang="en-US" sz="1600" dirty="0">
                <a:solidFill>
                  <a:schemeClr val="bg1"/>
                </a:solidFill>
              </a:rPr>
              <a:t>--	December 14 – Project due</a:t>
            </a:r>
          </a:p>
          <a:p>
            <a:pPr>
              <a:lnSpc>
                <a:spcPct val="90000"/>
              </a:lnSpc>
              <a:spcAft>
                <a:spcPts val="600"/>
              </a:spcAft>
            </a:pPr>
            <a:r>
              <a:rPr lang="en-US" sz="1600" dirty="0">
                <a:solidFill>
                  <a:schemeClr val="bg1"/>
                </a:solidFill>
              </a:rPr>
              <a:t>15	December 16 -- Final</a:t>
            </a:r>
          </a:p>
        </p:txBody>
      </p:sp>
    </p:spTree>
    <p:extLst>
      <p:ext uri="{BB962C8B-B14F-4D97-AF65-F5344CB8AC3E}">
        <p14:creationId xmlns:p14="http://schemas.microsoft.com/office/powerpoint/2010/main" val="1829687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1">
              <a:lumMod val="75000"/>
            </a:schemeClr>
          </a:solidFill>
          <a:ln>
            <a:noFill/>
          </a:ln>
        </p:spPr>
        <p:txBody>
          <a:bodyPr/>
          <a:lstStyle/>
          <a:p>
            <a:r>
              <a:rPr lang="en-US" b="1" dirty="0">
                <a:solidFill>
                  <a:schemeClr val="bg1"/>
                </a:solidFill>
              </a:rPr>
              <a:t>Your feedback</a:t>
            </a:r>
          </a:p>
        </p:txBody>
      </p:sp>
      <p:sp>
        <p:nvSpPr>
          <p:cNvPr id="12" name="TextBox 11"/>
          <p:cNvSpPr txBox="1"/>
          <p:nvPr/>
        </p:nvSpPr>
        <p:spPr>
          <a:xfrm>
            <a:off x="422910" y="1078230"/>
            <a:ext cx="7901940" cy="707886"/>
          </a:xfrm>
          <a:prstGeom prst="rect">
            <a:avLst/>
          </a:prstGeom>
          <a:noFill/>
        </p:spPr>
        <p:txBody>
          <a:bodyPr wrap="square" rtlCol="0">
            <a:spAutoFit/>
          </a:bodyPr>
          <a:lstStyle/>
          <a:p>
            <a:pPr marL="285750" indent="-285750">
              <a:buFont typeface="Wingdings" panose="05000000000000000000" pitchFamily="2" charset="2"/>
              <a:buChar char="§"/>
            </a:pPr>
            <a:r>
              <a:rPr lang="en-US" sz="2000" i="1" dirty="0"/>
              <a:t>From this brief introduction to the course content are their any other topics you were expecting and/or would like to see?</a:t>
            </a:r>
          </a:p>
        </p:txBody>
      </p:sp>
      <p:sp>
        <p:nvSpPr>
          <p:cNvPr id="3" name="Slide Number Placeholder 2"/>
          <p:cNvSpPr>
            <a:spLocks noGrp="1"/>
          </p:cNvSpPr>
          <p:nvPr>
            <p:ph type="sldNum" sz="quarter" idx="12"/>
          </p:nvPr>
        </p:nvSpPr>
        <p:spPr/>
        <p:txBody>
          <a:bodyPr/>
          <a:lstStyle/>
          <a:p>
            <a:fld id="{B661BBF0-7AC7-4757-B695-A62919CB5B85}" type="slidenum">
              <a:rPr lang="en-US" smtClean="0"/>
              <a:t>13</a:t>
            </a:fld>
            <a:endParaRPr lang="en-US"/>
          </a:p>
        </p:txBody>
      </p:sp>
    </p:spTree>
    <p:extLst>
      <p:ext uri="{BB962C8B-B14F-4D97-AF65-F5344CB8AC3E}">
        <p14:creationId xmlns:p14="http://schemas.microsoft.com/office/powerpoint/2010/main" val="781213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1">
              <a:lumMod val="75000"/>
            </a:schemeClr>
          </a:solidFill>
          <a:ln>
            <a:noFill/>
          </a:ln>
        </p:spPr>
        <p:txBody>
          <a:bodyPr/>
          <a:lstStyle/>
          <a:p>
            <a:r>
              <a:rPr lang="en-US" b="1" dirty="0">
                <a:solidFill>
                  <a:schemeClr val="bg1"/>
                </a:solidFill>
              </a:rPr>
              <a:t>Break time</a:t>
            </a:r>
          </a:p>
        </p:txBody>
      </p:sp>
      <p:sp>
        <p:nvSpPr>
          <p:cNvPr id="12" name="TextBox 11"/>
          <p:cNvSpPr txBox="1"/>
          <p:nvPr/>
        </p:nvSpPr>
        <p:spPr>
          <a:xfrm>
            <a:off x="422910" y="1078230"/>
            <a:ext cx="7901940" cy="400110"/>
          </a:xfrm>
          <a:prstGeom prst="rect">
            <a:avLst/>
          </a:prstGeom>
          <a:noFill/>
        </p:spPr>
        <p:txBody>
          <a:bodyPr wrap="square" rtlCol="0">
            <a:spAutoFit/>
          </a:bodyPr>
          <a:lstStyle/>
          <a:p>
            <a:pPr marL="285750" indent="-285750">
              <a:buFont typeface="Wingdings" panose="05000000000000000000" pitchFamily="2" charset="2"/>
              <a:buChar char="§"/>
            </a:pPr>
            <a:r>
              <a:rPr lang="en-US" sz="2000" i="1" dirty="0"/>
              <a:t>Class will resume in 10 minutes</a:t>
            </a:r>
          </a:p>
        </p:txBody>
      </p:sp>
      <p:sp>
        <p:nvSpPr>
          <p:cNvPr id="3" name="Slide Number Placeholder 2"/>
          <p:cNvSpPr>
            <a:spLocks noGrp="1"/>
          </p:cNvSpPr>
          <p:nvPr>
            <p:ph type="sldNum" sz="quarter" idx="12"/>
          </p:nvPr>
        </p:nvSpPr>
        <p:spPr/>
        <p:txBody>
          <a:bodyPr/>
          <a:lstStyle/>
          <a:p>
            <a:fld id="{B661BBF0-7AC7-4757-B695-A62919CB5B85}" type="slidenum">
              <a:rPr lang="en-US" smtClean="0"/>
              <a:t>14</a:t>
            </a:fld>
            <a:endParaRPr lang="en-US"/>
          </a:p>
        </p:txBody>
      </p:sp>
    </p:spTree>
    <p:extLst>
      <p:ext uri="{BB962C8B-B14F-4D97-AF65-F5344CB8AC3E}">
        <p14:creationId xmlns:p14="http://schemas.microsoft.com/office/powerpoint/2010/main" val="2221840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1">
              <a:lumMod val="75000"/>
            </a:schemeClr>
          </a:solidFill>
          <a:ln>
            <a:noFill/>
          </a:ln>
        </p:spPr>
        <p:txBody>
          <a:bodyPr/>
          <a:lstStyle/>
          <a:p>
            <a:r>
              <a:rPr lang="en-US" b="1" dirty="0">
                <a:solidFill>
                  <a:schemeClr val="bg1"/>
                </a:solidFill>
              </a:rPr>
              <a:t>Requirements gathering and analysis</a:t>
            </a:r>
          </a:p>
        </p:txBody>
      </p:sp>
      <p:sp>
        <p:nvSpPr>
          <p:cNvPr id="12" name="TextBox 11"/>
          <p:cNvSpPr txBox="1"/>
          <p:nvPr/>
        </p:nvSpPr>
        <p:spPr>
          <a:xfrm>
            <a:off x="422909" y="1078230"/>
            <a:ext cx="9521191" cy="4924425"/>
          </a:xfrm>
          <a:prstGeom prst="rect">
            <a:avLst/>
          </a:prstGeom>
          <a:noFill/>
        </p:spPr>
        <p:txBody>
          <a:bodyPr wrap="square" rtlCol="0">
            <a:spAutoFit/>
          </a:bodyPr>
          <a:lstStyle/>
          <a:p>
            <a:r>
              <a:rPr lang="en-US" sz="2400" dirty="0"/>
              <a:t>G</a:t>
            </a:r>
            <a:r>
              <a:rPr lang="en-US" sz="2400" dirty="0">
                <a:effectLst/>
              </a:rPr>
              <a:t>oals: </a:t>
            </a:r>
          </a:p>
          <a:p>
            <a:pPr marL="285750" lvl="1" indent="-285750">
              <a:buFont typeface="Wingdings" panose="05000000000000000000" pitchFamily="2" charset="2"/>
              <a:buChar char="§"/>
            </a:pPr>
            <a:r>
              <a:rPr lang="en-US" sz="2000" dirty="0"/>
              <a:t>Understand the critical nature of obtaining and understanding user requirements</a:t>
            </a:r>
          </a:p>
          <a:p>
            <a:pPr marL="285750" lvl="1" indent="-285750">
              <a:buFont typeface="Wingdings" panose="05000000000000000000" pitchFamily="2" charset="2"/>
              <a:buChar char="§"/>
            </a:pPr>
            <a:endParaRPr lang="en-US" sz="2000" dirty="0"/>
          </a:p>
          <a:p>
            <a:pPr marL="285750" lvl="1" indent="-285750">
              <a:buFont typeface="Wingdings" panose="05000000000000000000" pitchFamily="2" charset="2"/>
              <a:buChar char="§"/>
            </a:pPr>
            <a:r>
              <a:rPr lang="en-US" sz="2000" dirty="0"/>
              <a:t>Learn various methods to obtain mutually agreed upon user requirements</a:t>
            </a:r>
          </a:p>
          <a:p>
            <a:pPr marL="285750" lvl="1" indent="-285750">
              <a:buFont typeface="Wingdings" panose="05000000000000000000" pitchFamily="2" charset="2"/>
              <a:buChar char="§"/>
            </a:pPr>
            <a:endParaRPr lang="en-US" sz="2000" dirty="0"/>
          </a:p>
          <a:p>
            <a:pPr marL="285750" lvl="1" indent="-285750">
              <a:buFont typeface="Wingdings" panose="05000000000000000000" pitchFamily="2" charset="2"/>
              <a:buChar char="§"/>
            </a:pPr>
            <a:r>
              <a:rPr lang="en-US" sz="2000" dirty="0"/>
              <a:t>Understand obtaining user requirements may not be a one-and-done deal</a:t>
            </a:r>
          </a:p>
          <a:p>
            <a:pPr marL="285750" lvl="1" indent="-285750">
              <a:buFont typeface="Wingdings" panose="05000000000000000000" pitchFamily="2" charset="2"/>
              <a:buChar char="§"/>
            </a:pPr>
            <a:endParaRPr lang="en-US" dirty="0"/>
          </a:p>
          <a:p>
            <a:r>
              <a:rPr lang="en-US" sz="2400" dirty="0">
                <a:effectLst/>
              </a:rPr>
              <a:t>Motivation </a:t>
            </a:r>
          </a:p>
          <a:p>
            <a:pPr marL="285750" lvl="1" indent="-285750">
              <a:buFont typeface="Wingdings" panose="05000000000000000000" pitchFamily="2" charset="2"/>
              <a:buChar char="§"/>
            </a:pPr>
            <a:r>
              <a:rPr lang="en-US" sz="2000" dirty="0"/>
              <a:t>The later (new) specifications are made, changes are requested, or errors found, the more timely and costly are the corrections</a:t>
            </a:r>
          </a:p>
          <a:p>
            <a:pPr marL="0" lvl="1"/>
            <a:endParaRPr lang="en-US" dirty="0"/>
          </a:p>
          <a:p>
            <a:pPr marL="0" lvl="1"/>
            <a:endParaRPr lang="en-US" dirty="0"/>
          </a:p>
          <a:p>
            <a:pPr marL="0" lvl="1"/>
            <a:endParaRPr lang="en-US" dirty="0"/>
          </a:p>
          <a:p>
            <a:pPr marL="0" lvl="1"/>
            <a:endParaRPr lang="en-US" dirty="0"/>
          </a:p>
          <a:p>
            <a:pPr marL="0" lvl="1"/>
            <a:endParaRPr lang="en-US" dirty="0"/>
          </a:p>
          <a:p>
            <a:pPr marL="0" lvl="1"/>
            <a:endParaRPr lang="en-US" dirty="0"/>
          </a:p>
        </p:txBody>
      </p:sp>
      <p:sp>
        <p:nvSpPr>
          <p:cNvPr id="4" name="TextBox 3"/>
          <p:cNvSpPr txBox="1"/>
          <p:nvPr/>
        </p:nvSpPr>
        <p:spPr>
          <a:xfrm>
            <a:off x="2418737" y="4419291"/>
            <a:ext cx="6577781" cy="1292662"/>
          </a:xfrm>
          <a:prstGeom prst="rect">
            <a:avLst/>
          </a:prstGeom>
          <a:solidFill>
            <a:srgbClr val="FFFF00"/>
          </a:solidFill>
        </p:spPr>
        <p:txBody>
          <a:bodyPr wrap="square" rtlCol="0">
            <a:spAutoFit/>
          </a:bodyPr>
          <a:lstStyle/>
          <a:p>
            <a:pPr defTabSz="763588"/>
            <a:r>
              <a:rPr lang="en-US" sz="2400" b="1" u="sng" dirty="0"/>
              <a:t>Software Error	Origin in	Resulting costs</a:t>
            </a:r>
            <a:r>
              <a:rPr lang="en-US" sz="2400" dirty="0"/>
              <a:t> </a:t>
            </a:r>
          </a:p>
          <a:p>
            <a:r>
              <a:rPr lang="en-US" dirty="0"/>
              <a:t>Requirements		56%		82% </a:t>
            </a:r>
          </a:p>
          <a:p>
            <a:r>
              <a:rPr lang="en-US" dirty="0"/>
              <a:t>Design			27%		13% </a:t>
            </a:r>
          </a:p>
          <a:p>
            <a:r>
              <a:rPr lang="en-US" dirty="0"/>
              <a:t>Implementation		7%		1% </a:t>
            </a:r>
          </a:p>
        </p:txBody>
      </p:sp>
      <p:sp>
        <p:nvSpPr>
          <p:cNvPr id="3" name="Rectangle 2"/>
          <p:cNvSpPr/>
          <p:nvPr/>
        </p:nvSpPr>
        <p:spPr>
          <a:xfrm>
            <a:off x="245806" y="6416451"/>
            <a:ext cx="11877368" cy="369332"/>
          </a:xfrm>
          <a:prstGeom prst="rect">
            <a:avLst/>
          </a:prstGeom>
          <a:solidFill>
            <a:srgbClr val="FFFF00"/>
          </a:solidFill>
        </p:spPr>
        <p:txBody>
          <a:bodyPr wrap="square">
            <a:spAutoFit/>
          </a:bodyPr>
          <a:lstStyle/>
          <a:p>
            <a:r>
              <a:rPr lang="en-US" b="1" u="sng" dirty="0">
                <a:effectLst/>
              </a:rPr>
              <a:t>Fundamentals of Software Engineering, 2nd edition: </a:t>
            </a:r>
            <a:r>
              <a:rPr lang="en-US" dirty="0">
                <a:effectLst/>
              </a:rPr>
              <a:t>Carlo </a:t>
            </a:r>
            <a:r>
              <a:rPr lang="en-US" dirty="0" err="1">
                <a:effectLst/>
              </a:rPr>
              <a:t>Ghezzi</a:t>
            </a:r>
            <a:r>
              <a:rPr lang="en-US" dirty="0">
                <a:effectLst/>
              </a:rPr>
              <a:t>, Mehdi </a:t>
            </a:r>
            <a:r>
              <a:rPr lang="en-US" dirty="0" err="1">
                <a:effectLst/>
              </a:rPr>
              <a:t>Jazayeri</a:t>
            </a:r>
            <a:r>
              <a:rPr lang="en-US" dirty="0">
                <a:effectLst/>
              </a:rPr>
              <a:t>, Dino </a:t>
            </a:r>
            <a:r>
              <a:rPr lang="en-US" dirty="0" err="1">
                <a:effectLst/>
              </a:rPr>
              <a:t>Mandrioli</a:t>
            </a:r>
            <a:r>
              <a:rPr lang="en-US" dirty="0"/>
              <a:t>; </a:t>
            </a:r>
            <a:r>
              <a:rPr lang="en-US" dirty="0">
                <a:effectLst/>
              </a:rPr>
              <a:t>Prentice Hall 2003 </a:t>
            </a:r>
          </a:p>
        </p:txBody>
      </p:sp>
      <p:sp>
        <p:nvSpPr>
          <p:cNvPr id="5" name="Slide Number Placeholder 4"/>
          <p:cNvSpPr>
            <a:spLocks noGrp="1"/>
          </p:cNvSpPr>
          <p:nvPr>
            <p:ph type="sldNum" sz="quarter" idx="12"/>
          </p:nvPr>
        </p:nvSpPr>
        <p:spPr/>
        <p:txBody>
          <a:bodyPr/>
          <a:lstStyle/>
          <a:p>
            <a:fld id="{B661BBF0-7AC7-4757-B695-A62919CB5B85}" type="slidenum">
              <a:rPr lang="en-US" smtClean="0"/>
              <a:t>15</a:t>
            </a:fld>
            <a:endParaRPr lang="en-US"/>
          </a:p>
        </p:txBody>
      </p:sp>
    </p:spTree>
    <p:extLst>
      <p:ext uri="{BB962C8B-B14F-4D97-AF65-F5344CB8AC3E}">
        <p14:creationId xmlns:p14="http://schemas.microsoft.com/office/powerpoint/2010/main" val="10999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1">
              <a:lumMod val="75000"/>
            </a:schemeClr>
          </a:solidFill>
          <a:ln>
            <a:noFill/>
          </a:ln>
        </p:spPr>
        <p:txBody>
          <a:bodyPr/>
          <a:lstStyle/>
          <a:p>
            <a:r>
              <a:rPr lang="en-US" b="1" dirty="0">
                <a:solidFill>
                  <a:schemeClr val="bg1"/>
                </a:solidFill>
              </a:rPr>
              <a:t>Requirements gathering and analysis</a:t>
            </a:r>
          </a:p>
        </p:txBody>
      </p:sp>
      <p:sp>
        <p:nvSpPr>
          <p:cNvPr id="12" name="TextBox 11"/>
          <p:cNvSpPr txBox="1"/>
          <p:nvPr/>
        </p:nvSpPr>
        <p:spPr>
          <a:xfrm>
            <a:off x="422910" y="1078230"/>
            <a:ext cx="11174144" cy="400110"/>
          </a:xfrm>
          <a:prstGeom prst="rect">
            <a:avLst/>
          </a:prstGeom>
          <a:noFill/>
        </p:spPr>
        <p:txBody>
          <a:bodyPr wrap="square" rtlCol="0">
            <a:spAutoFit/>
          </a:bodyPr>
          <a:lstStyle/>
          <a:p>
            <a:r>
              <a:rPr lang="en-US" sz="2000" i="1" u="sng" dirty="0">
                <a:effectLst/>
              </a:rPr>
              <a:t>Class exercise: design a tic-tac-toe game </a:t>
            </a:r>
          </a:p>
        </p:txBody>
      </p:sp>
      <p:sp>
        <p:nvSpPr>
          <p:cNvPr id="3" name="Slide Number Placeholder 2"/>
          <p:cNvSpPr>
            <a:spLocks noGrp="1"/>
          </p:cNvSpPr>
          <p:nvPr>
            <p:ph type="sldNum" sz="quarter" idx="12"/>
          </p:nvPr>
        </p:nvSpPr>
        <p:spPr/>
        <p:txBody>
          <a:bodyPr/>
          <a:lstStyle/>
          <a:p>
            <a:fld id="{B661BBF0-7AC7-4757-B695-A62919CB5B85}" type="slidenum">
              <a:rPr lang="en-US" smtClean="0"/>
              <a:t>16</a:t>
            </a:fld>
            <a:endParaRPr lang="en-US"/>
          </a:p>
        </p:txBody>
      </p:sp>
      <p:sp>
        <p:nvSpPr>
          <p:cNvPr id="4" name="TextBox 3"/>
          <p:cNvSpPr txBox="1"/>
          <p:nvPr/>
        </p:nvSpPr>
        <p:spPr>
          <a:xfrm>
            <a:off x="1107347" y="2063692"/>
            <a:ext cx="7709482" cy="646331"/>
          </a:xfrm>
          <a:prstGeom prst="rect">
            <a:avLst/>
          </a:prstGeom>
          <a:noFill/>
        </p:spPr>
        <p:txBody>
          <a:bodyPr wrap="square" rtlCol="0">
            <a:spAutoFit/>
          </a:bodyPr>
          <a:lstStyle/>
          <a:p>
            <a:r>
              <a:rPr lang="en-US" dirty="0"/>
              <a:t>A game company that markets simple electronic games for children has approached you and your company to design and build a tic-tac-toe game. </a:t>
            </a:r>
          </a:p>
        </p:txBody>
      </p:sp>
    </p:spTree>
    <p:extLst>
      <p:ext uri="{BB962C8B-B14F-4D97-AF65-F5344CB8AC3E}">
        <p14:creationId xmlns:p14="http://schemas.microsoft.com/office/powerpoint/2010/main" val="1339690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4699000" y="660400"/>
            <a:ext cx="0" cy="4140200"/>
          </a:xfrm>
          <a:prstGeom prst="line">
            <a:avLst/>
          </a:prstGeom>
          <a:ln w="76200">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rot="5400000">
            <a:off x="5405966" y="1341968"/>
            <a:ext cx="0" cy="4140200"/>
          </a:xfrm>
          <a:prstGeom prst="line">
            <a:avLst/>
          </a:prstGeom>
          <a:ln w="76200">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a:off x="5444066" y="-16932"/>
            <a:ext cx="0" cy="4140200"/>
          </a:xfrm>
          <a:prstGeom prst="line">
            <a:avLst/>
          </a:prstGeom>
          <a:ln w="76200">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117167" y="673100"/>
            <a:ext cx="0" cy="4140200"/>
          </a:xfrm>
          <a:prstGeom prst="line">
            <a:avLst/>
          </a:prstGeom>
          <a:ln w="76200">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711201" y="2159001"/>
            <a:ext cx="1158575" cy="1165682"/>
            <a:chOff x="812800" y="1817511"/>
            <a:chExt cx="1840089" cy="1851378"/>
          </a:xfrm>
        </p:grpSpPr>
        <p:cxnSp>
          <p:nvCxnSpPr>
            <p:cNvPr id="11" name="Straight Connector 10"/>
            <p:cNvCxnSpPr/>
            <p:nvPr/>
          </p:nvCxnSpPr>
          <p:spPr>
            <a:xfrm>
              <a:off x="812800" y="1817511"/>
              <a:ext cx="1840089" cy="1851378"/>
            </a:xfrm>
            <a:prstGeom prst="line">
              <a:avLst/>
            </a:prstGeom>
            <a:ln w="38100">
              <a:solidFill>
                <a:srgbClr val="FF0000"/>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824089" y="1828800"/>
              <a:ext cx="1806222" cy="1828800"/>
            </a:xfrm>
            <a:prstGeom prst="line">
              <a:avLst/>
            </a:prstGeom>
            <a:ln w="38100">
              <a:solidFill>
                <a:srgbClr val="FF0000"/>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14" name="Oval 13"/>
          <p:cNvSpPr/>
          <p:nvPr/>
        </p:nvSpPr>
        <p:spPr>
          <a:xfrm>
            <a:off x="8932334" y="2184400"/>
            <a:ext cx="1151467" cy="1158575"/>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5832231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4699000" y="660400"/>
            <a:ext cx="0" cy="4140200"/>
          </a:xfrm>
          <a:prstGeom prst="line">
            <a:avLst/>
          </a:prstGeom>
          <a:ln w="76200">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rot="5400000">
            <a:off x="5405966" y="1341968"/>
            <a:ext cx="0" cy="4140200"/>
          </a:xfrm>
          <a:prstGeom prst="line">
            <a:avLst/>
          </a:prstGeom>
          <a:ln w="76200">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a:off x="5444066" y="-16932"/>
            <a:ext cx="0" cy="4140200"/>
          </a:xfrm>
          <a:prstGeom prst="line">
            <a:avLst/>
          </a:prstGeom>
          <a:ln w="76200">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117167" y="673100"/>
            <a:ext cx="0" cy="4140200"/>
          </a:xfrm>
          <a:prstGeom prst="line">
            <a:avLst/>
          </a:prstGeom>
          <a:ln w="76200">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711201" y="2159001"/>
            <a:ext cx="1158575" cy="1165682"/>
            <a:chOff x="812800" y="1817511"/>
            <a:chExt cx="1840089" cy="1851378"/>
          </a:xfrm>
        </p:grpSpPr>
        <p:cxnSp>
          <p:nvCxnSpPr>
            <p:cNvPr id="11" name="Straight Connector 10"/>
            <p:cNvCxnSpPr/>
            <p:nvPr/>
          </p:nvCxnSpPr>
          <p:spPr>
            <a:xfrm>
              <a:off x="812800" y="1817511"/>
              <a:ext cx="1840089" cy="1851378"/>
            </a:xfrm>
            <a:prstGeom prst="line">
              <a:avLst/>
            </a:prstGeom>
            <a:ln w="38100">
              <a:solidFill>
                <a:schemeClr val="bg1">
                  <a:lumMod val="6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824089" y="1828800"/>
              <a:ext cx="1806222" cy="1828800"/>
            </a:xfrm>
            <a:prstGeom prst="line">
              <a:avLst/>
            </a:prstGeom>
            <a:ln w="38100">
              <a:solidFill>
                <a:schemeClr val="bg1">
                  <a:lumMod val="6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14" name="Oval 13"/>
          <p:cNvSpPr/>
          <p:nvPr/>
        </p:nvSpPr>
        <p:spPr>
          <a:xfrm>
            <a:off x="8932334" y="2184400"/>
            <a:ext cx="1151467" cy="1158575"/>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8" name="Group 17"/>
          <p:cNvGrpSpPr/>
          <p:nvPr/>
        </p:nvGrpSpPr>
        <p:grpSpPr>
          <a:xfrm>
            <a:off x="3382435" y="749301"/>
            <a:ext cx="1158575" cy="1165682"/>
            <a:chOff x="812800" y="1817511"/>
            <a:chExt cx="1840089" cy="1851378"/>
          </a:xfrm>
        </p:grpSpPr>
        <p:cxnSp>
          <p:nvCxnSpPr>
            <p:cNvPr id="19" name="Straight Connector 18"/>
            <p:cNvCxnSpPr/>
            <p:nvPr/>
          </p:nvCxnSpPr>
          <p:spPr>
            <a:xfrm>
              <a:off x="812800" y="1817511"/>
              <a:ext cx="1840089" cy="1851378"/>
            </a:xfrm>
            <a:prstGeom prst="line">
              <a:avLst/>
            </a:prstGeom>
            <a:ln w="38100">
              <a:solidFill>
                <a:srgbClr val="FF0000"/>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824089" y="1828800"/>
              <a:ext cx="1806222" cy="1828800"/>
            </a:xfrm>
            <a:prstGeom prst="line">
              <a:avLst/>
            </a:prstGeom>
            <a:ln w="38100">
              <a:solidFill>
                <a:srgbClr val="FF0000"/>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4243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4699000" y="660400"/>
            <a:ext cx="0" cy="4140200"/>
          </a:xfrm>
          <a:prstGeom prst="line">
            <a:avLst/>
          </a:prstGeom>
          <a:ln w="76200">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rot="5400000">
            <a:off x="5405966" y="1341968"/>
            <a:ext cx="0" cy="4140200"/>
          </a:xfrm>
          <a:prstGeom prst="line">
            <a:avLst/>
          </a:prstGeom>
          <a:ln w="76200">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a:off x="5444066" y="-16932"/>
            <a:ext cx="0" cy="4140200"/>
          </a:xfrm>
          <a:prstGeom prst="line">
            <a:avLst/>
          </a:prstGeom>
          <a:ln w="76200">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117167" y="673100"/>
            <a:ext cx="0" cy="4140200"/>
          </a:xfrm>
          <a:prstGeom prst="line">
            <a:avLst/>
          </a:prstGeom>
          <a:ln w="76200">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711201" y="2159001"/>
            <a:ext cx="1158575" cy="1165682"/>
            <a:chOff x="812800" y="1817511"/>
            <a:chExt cx="1840089" cy="1851378"/>
          </a:xfrm>
        </p:grpSpPr>
        <p:cxnSp>
          <p:nvCxnSpPr>
            <p:cNvPr id="11" name="Straight Connector 10"/>
            <p:cNvCxnSpPr/>
            <p:nvPr/>
          </p:nvCxnSpPr>
          <p:spPr>
            <a:xfrm>
              <a:off x="812800" y="1817511"/>
              <a:ext cx="1840089" cy="1851378"/>
            </a:xfrm>
            <a:prstGeom prst="line">
              <a:avLst/>
            </a:prstGeom>
            <a:ln w="38100">
              <a:solidFill>
                <a:srgbClr val="FF0000"/>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824089" y="1828800"/>
              <a:ext cx="1806222" cy="1828800"/>
            </a:xfrm>
            <a:prstGeom prst="line">
              <a:avLst/>
            </a:prstGeom>
            <a:ln w="38100">
              <a:solidFill>
                <a:srgbClr val="FF0000"/>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14" name="Oval 13"/>
          <p:cNvSpPr/>
          <p:nvPr/>
        </p:nvSpPr>
        <p:spPr>
          <a:xfrm>
            <a:off x="8932334" y="2184400"/>
            <a:ext cx="1151467" cy="1158575"/>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0" name="Group 9"/>
          <p:cNvGrpSpPr/>
          <p:nvPr/>
        </p:nvGrpSpPr>
        <p:grpSpPr>
          <a:xfrm>
            <a:off x="3382435" y="749301"/>
            <a:ext cx="1158575" cy="1165682"/>
            <a:chOff x="812800" y="1817511"/>
            <a:chExt cx="1840089" cy="1851378"/>
          </a:xfrm>
        </p:grpSpPr>
        <p:cxnSp>
          <p:nvCxnSpPr>
            <p:cNvPr id="12" name="Straight Connector 11"/>
            <p:cNvCxnSpPr/>
            <p:nvPr/>
          </p:nvCxnSpPr>
          <p:spPr>
            <a:xfrm>
              <a:off x="812800" y="1817511"/>
              <a:ext cx="1840089" cy="1851378"/>
            </a:xfrm>
            <a:prstGeom prst="line">
              <a:avLst/>
            </a:prstGeom>
            <a:ln w="38100">
              <a:solidFill>
                <a:srgbClr val="FF0000"/>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824089" y="1828800"/>
              <a:ext cx="1806222" cy="1828800"/>
            </a:xfrm>
            <a:prstGeom prst="line">
              <a:avLst/>
            </a:prstGeom>
            <a:ln w="38100">
              <a:solidFill>
                <a:srgbClr val="FF0000"/>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16" name="Oval 15"/>
          <p:cNvSpPr/>
          <p:nvPr/>
        </p:nvSpPr>
        <p:spPr>
          <a:xfrm>
            <a:off x="4830234" y="2171701"/>
            <a:ext cx="1151467" cy="1158575"/>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058004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5000" y="640823"/>
            <a:ext cx="3418659" cy="5583148"/>
          </a:xfrm>
        </p:spPr>
        <p:txBody>
          <a:bodyPr vert="horz" lIns="91440" tIns="45720" rIns="91440" bIns="45720" rtlCol="0" anchor="ctr">
            <a:normAutofit/>
          </a:bodyPr>
          <a:lstStyle/>
          <a:p>
            <a:r>
              <a:rPr lang="en-US" sz="5400" b="1" kern="1200">
                <a:solidFill>
                  <a:schemeClr val="tx1"/>
                </a:solidFill>
                <a:latin typeface="+mj-lt"/>
                <a:ea typeface="+mj-ea"/>
                <a:cs typeface="+mj-cs"/>
              </a:rPr>
              <a:t>Outline for today’s class</a:t>
            </a:r>
          </a:p>
        </p:txBody>
      </p:sp>
      <p:sp>
        <p:nvSpPr>
          <p:cNvPr id="20"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661BBF0-7AC7-4757-B695-A62919CB5B85}" type="slidenum">
              <a:rPr lang="en-US" smtClean="0"/>
              <a:pPr>
                <a:spcAft>
                  <a:spcPts val="600"/>
                </a:spcAft>
              </a:pPr>
              <a:t>2</a:t>
            </a:fld>
            <a:endParaRPr lang="en-US"/>
          </a:p>
        </p:txBody>
      </p:sp>
      <p:graphicFrame>
        <p:nvGraphicFramePr>
          <p:cNvPr id="14" name="TextBox 11">
            <a:extLst>
              <a:ext uri="{FF2B5EF4-FFF2-40B4-BE49-F238E27FC236}">
                <a16:creationId xmlns:a16="http://schemas.microsoft.com/office/drawing/2014/main" id="{B95C7729-DDE5-8C66-DF2A-06ECE25F7CF4}"/>
              </a:ext>
            </a:extLst>
          </p:cNvPr>
          <p:cNvGraphicFramePr/>
          <p:nvPr>
            <p:extLst>
              <p:ext uri="{D42A27DB-BD31-4B8C-83A1-F6EECF244321}">
                <p14:modId xmlns:p14="http://schemas.microsoft.com/office/powerpoint/2010/main" val="1512938186"/>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Folded Corner 3">
            <a:extLst>
              <a:ext uri="{FF2B5EF4-FFF2-40B4-BE49-F238E27FC236}">
                <a16:creationId xmlns:a16="http://schemas.microsoft.com/office/drawing/2014/main" id="{C10FA330-32AE-BA65-BE22-95D13DC894B0}"/>
              </a:ext>
            </a:extLst>
          </p:cNvPr>
          <p:cNvSpPr/>
          <p:nvPr/>
        </p:nvSpPr>
        <p:spPr>
          <a:xfrm>
            <a:off x="434850" y="237995"/>
            <a:ext cx="2364717" cy="1791221"/>
          </a:xfrm>
          <a:prstGeom prst="foldedCorner">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5">
                    <a:lumMod val="75000"/>
                  </a:schemeClr>
                </a:solidFill>
              </a:rPr>
              <a:t>Presentation slides available on Blackboard for you to follow along with and use for review</a:t>
            </a:r>
          </a:p>
        </p:txBody>
      </p:sp>
    </p:spTree>
    <p:extLst>
      <p:ext uri="{BB962C8B-B14F-4D97-AF65-F5344CB8AC3E}">
        <p14:creationId xmlns:p14="http://schemas.microsoft.com/office/powerpoint/2010/main" val="3546567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2726266" y="2810934"/>
            <a:ext cx="592667" cy="5757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Oval 17"/>
          <p:cNvSpPr/>
          <p:nvPr/>
        </p:nvSpPr>
        <p:spPr>
          <a:xfrm>
            <a:off x="4102099" y="2810934"/>
            <a:ext cx="592667" cy="5757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Oval 18"/>
          <p:cNvSpPr/>
          <p:nvPr/>
        </p:nvSpPr>
        <p:spPr>
          <a:xfrm>
            <a:off x="3412066" y="2810934"/>
            <a:ext cx="592667" cy="5757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4515169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4699000" y="660400"/>
            <a:ext cx="0" cy="4140200"/>
          </a:xfrm>
          <a:prstGeom prst="line">
            <a:avLst/>
          </a:prstGeom>
          <a:ln w="76200">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rot="5400000">
            <a:off x="5405966" y="1341968"/>
            <a:ext cx="0" cy="4140200"/>
          </a:xfrm>
          <a:prstGeom prst="line">
            <a:avLst/>
          </a:prstGeom>
          <a:ln w="76200">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a:off x="5444066" y="-16932"/>
            <a:ext cx="0" cy="4140200"/>
          </a:xfrm>
          <a:prstGeom prst="line">
            <a:avLst/>
          </a:prstGeom>
          <a:ln w="76200">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117167" y="673100"/>
            <a:ext cx="0" cy="4140200"/>
          </a:xfrm>
          <a:prstGeom prst="line">
            <a:avLst/>
          </a:prstGeom>
          <a:ln w="76200">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711201" y="2159001"/>
            <a:ext cx="1158575" cy="1165682"/>
            <a:chOff x="812800" y="1817511"/>
            <a:chExt cx="1840089" cy="1851378"/>
          </a:xfrm>
        </p:grpSpPr>
        <p:cxnSp>
          <p:nvCxnSpPr>
            <p:cNvPr id="11" name="Straight Connector 10"/>
            <p:cNvCxnSpPr/>
            <p:nvPr/>
          </p:nvCxnSpPr>
          <p:spPr>
            <a:xfrm>
              <a:off x="812800" y="1817511"/>
              <a:ext cx="1840089" cy="1851378"/>
            </a:xfrm>
            <a:prstGeom prst="line">
              <a:avLst/>
            </a:prstGeom>
            <a:ln w="38100">
              <a:solidFill>
                <a:schemeClr val="bg1">
                  <a:lumMod val="6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824089" y="1828800"/>
              <a:ext cx="1806222" cy="1828800"/>
            </a:xfrm>
            <a:prstGeom prst="line">
              <a:avLst/>
            </a:prstGeom>
            <a:ln w="38100">
              <a:solidFill>
                <a:schemeClr val="bg1">
                  <a:lumMod val="6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14" name="Oval 13"/>
          <p:cNvSpPr/>
          <p:nvPr/>
        </p:nvSpPr>
        <p:spPr>
          <a:xfrm>
            <a:off x="8932334" y="2184400"/>
            <a:ext cx="1151467" cy="1158575"/>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p:cNvSpPr/>
          <p:nvPr/>
        </p:nvSpPr>
        <p:spPr>
          <a:xfrm>
            <a:off x="4830234" y="2171701"/>
            <a:ext cx="1151467" cy="1158575"/>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8" name="Group 17"/>
          <p:cNvGrpSpPr/>
          <p:nvPr/>
        </p:nvGrpSpPr>
        <p:grpSpPr>
          <a:xfrm>
            <a:off x="3386667" y="3505207"/>
            <a:ext cx="1158575" cy="1165682"/>
            <a:chOff x="812800" y="1817511"/>
            <a:chExt cx="1840089" cy="1851378"/>
          </a:xfrm>
        </p:grpSpPr>
        <p:cxnSp>
          <p:nvCxnSpPr>
            <p:cNvPr id="19" name="Straight Connector 18"/>
            <p:cNvCxnSpPr/>
            <p:nvPr/>
          </p:nvCxnSpPr>
          <p:spPr>
            <a:xfrm>
              <a:off x="812800" y="1817511"/>
              <a:ext cx="1840089" cy="1851378"/>
            </a:xfrm>
            <a:prstGeom prst="line">
              <a:avLst/>
            </a:prstGeom>
            <a:ln w="38100">
              <a:solidFill>
                <a:srgbClr val="FF0000"/>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824089" y="1828800"/>
              <a:ext cx="1806222" cy="1828800"/>
            </a:xfrm>
            <a:prstGeom prst="line">
              <a:avLst/>
            </a:prstGeom>
            <a:ln w="38100">
              <a:solidFill>
                <a:srgbClr val="FF0000"/>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6273805" y="745066"/>
            <a:ext cx="1158575" cy="1165682"/>
            <a:chOff x="812800" y="1817511"/>
            <a:chExt cx="1840089" cy="1851378"/>
          </a:xfrm>
        </p:grpSpPr>
        <p:cxnSp>
          <p:nvCxnSpPr>
            <p:cNvPr id="22" name="Straight Connector 21"/>
            <p:cNvCxnSpPr/>
            <p:nvPr/>
          </p:nvCxnSpPr>
          <p:spPr>
            <a:xfrm>
              <a:off x="812800" y="1817511"/>
              <a:ext cx="1840089" cy="1851378"/>
            </a:xfrm>
            <a:prstGeom prst="line">
              <a:avLst/>
            </a:prstGeom>
            <a:ln w="38100">
              <a:solidFill>
                <a:srgbClr val="FF0000"/>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824089" y="1828800"/>
              <a:ext cx="1806222" cy="1828800"/>
            </a:xfrm>
            <a:prstGeom prst="line">
              <a:avLst/>
            </a:prstGeom>
            <a:ln w="38100">
              <a:solidFill>
                <a:srgbClr val="FF0000"/>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3437468" y="787401"/>
            <a:ext cx="1158575" cy="1165682"/>
            <a:chOff x="812800" y="1817511"/>
            <a:chExt cx="1840089" cy="1851378"/>
          </a:xfrm>
        </p:grpSpPr>
        <p:cxnSp>
          <p:nvCxnSpPr>
            <p:cNvPr id="25" name="Straight Connector 24"/>
            <p:cNvCxnSpPr/>
            <p:nvPr/>
          </p:nvCxnSpPr>
          <p:spPr>
            <a:xfrm>
              <a:off x="812800" y="1817511"/>
              <a:ext cx="1840089" cy="1851378"/>
            </a:xfrm>
            <a:prstGeom prst="line">
              <a:avLst/>
            </a:prstGeom>
            <a:ln w="38100">
              <a:solidFill>
                <a:srgbClr val="FF0000"/>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824089" y="1828800"/>
              <a:ext cx="1806222" cy="1828800"/>
            </a:xfrm>
            <a:prstGeom prst="line">
              <a:avLst/>
            </a:prstGeom>
            <a:ln w="38100">
              <a:solidFill>
                <a:srgbClr val="FF0000"/>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27" name="Oval 26"/>
          <p:cNvSpPr/>
          <p:nvPr/>
        </p:nvSpPr>
        <p:spPr>
          <a:xfrm>
            <a:off x="3395134" y="2159001"/>
            <a:ext cx="1151467" cy="1158575"/>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Oval 27"/>
          <p:cNvSpPr/>
          <p:nvPr/>
        </p:nvSpPr>
        <p:spPr>
          <a:xfrm>
            <a:off x="6248400" y="2175934"/>
            <a:ext cx="1151467" cy="1158575"/>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9" name="Straight Connector 28"/>
          <p:cNvCxnSpPr/>
          <p:nvPr/>
        </p:nvCxnSpPr>
        <p:spPr>
          <a:xfrm flipH="1">
            <a:off x="3064938" y="2743202"/>
            <a:ext cx="4800601" cy="0"/>
          </a:xfrm>
          <a:prstGeom prst="line">
            <a:avLst/>
          </a:prstGeom>
          <a:ln w="57150">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3" name="TextBox 2"/>
          <p:cNvSpPr txBox="1"/>
          <p:nvPr/>
        </p:nvSpPr>
        <p:spPr>
          <a:xfrm>
            <a:off x="3352801" y="5503333"/>
            <a:ext cx="4792133" cy="784830"/>
          </a:xfrm>
          <a:prstGeom prst="rect">
            <a:avLst/>
          </a:prstGeom>
          <a:noFill/>
        </p:spPr>
        <p:txBody>
          <a:bodyPr wrap="square" rtlCol="0">
            <a:spAutoFit/>
          </a:bodyPr>
          <a:lstStyle/>
          <a:p>
            <a:pPr algn="ctr"/>
            <a:r>
              <a:rPr lang="en-US" sz="4500">
                <a:latin typeface="AR BERKLEY" panose="02000000000000000000" pitchFamily="2" charset="0"/>
              </a:rPr>
              <a:t>“O” Wins!!!</a:t>
            </a:r>
          </a:p>
        </p:txBody>
      </p:sp>
    </p:spTree>
    <p:extLst>
      <p:ext uri="{BB962C8B-B14F-4D97-AF65-F5344CB8AC3E}">
        <p14:creationId xmlns:p14="http://schemas.microsoft.com/office/powerpoint/2010/main" val="3273602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AB6430-8F0B-4408-F1A1-8C7C10982BE2}"/>
              </a:ext>
            </a:extLst>
          </p:cNvPr>
          <p:cNvSpPr>
            <a:spLocks noGrp="1"/>
          </p:cNvSpPr>
          <p:nvPr>
            <p:ph type="sldNum" sz="quarter" idx="12"/>
          </p:nvPr>
        </p:nvSpPr>
        <p:spPr/>
        <p:txBody>
          <a:bodyPr/>
          <a:lstStyle/>
          <a:p>
            <a:fld id="{B661BBF0-7AC7-4757-B695-A62919CB5B85}" type="slidenum">
              <a:rPr lang="en-US" smtClean="0"/>
              <a:t>22</a:t>
            </a:fld>
            <a:endParaRPr lang="en-US"/>
          </a:p>
        </p:txBody>
      </p:sp>
      <p:pic>
        <p:nvPicPr>
          <p:cNvPr id="2050" name="Picture 2">
            <a:extLst>
              <a:ext uri="{FF2B5EF4-FFF2-40B4-BE49-F238E27FC236}">
                <a16:creationId xmlns:a16="http://schemas.microsoft.com/office/drawing/2014/main" id="{6124E01F-6ED0-6888-C790-0BEA228087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150" y="910054"/>
            <a:ext cx="2095500" cy="26765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B550D21-B830-D97F-D6DB-3D01C90CA02A}"/>
              </a:ext>
            </a:extLst>
          </p:cNvPr>
          <p:cNvSpPr txBox="1"/>
          <p:nvPr/>
        </p:nvSpPr>
        <p:spPr>
          <a:xfrm>
            <a:off x="293890" y="3586579"/>
            <a:ext cx="3055100" cy="369332"/>
          </a:xfrm>
          <a:prstGeom prst="rect">
            <a:avLst/>
          </a:prstGeom>
          <a:noFill/>
        </p:spPr>
        <p:txBody>
          <a:bodyPr wrap="square" rtlCol="0">
            <a:spAutoFit/>
          </a:bodyPr>
          <a:lstStyle/>
          <a:p>
            <a:r>
              <a:rPr lang="en-US" dirty="0"/>
              <a:t>Frank Lloyd Wright</a:t>
            </a:r>
          </a:p>
        </p:txBody>
      </p:sp>
      <p:pic>
        <p:nvPicPr>
          <p:cNvPr id="2052" name="Picture 4">
            <a:extLst>
              <a:ext uri="{FF2B5EF4-FFF2-40B4-BE49-F238E27FC236}">
                <a16:creationId xmlns:a16="http://schemas.microsoft.com/office/drawing/2014/main" id="{CD7C2E1D-AB60-74E3-FCE6-99809D2776D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2548890" y="910054"/>
            <a:ext cx="3547110" cy="53367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3E80776-E82A-841E-4119-51D81B4DF7FB}"/>
              </a:ext>
            </a:extLst>
          </p:cNvPr>
          <p:cNvSpPr txBox="1"/>
          <p:nvPr/>
        </p:nvSpPr>
        <p:spPr>
          <a:xfrm>
            <a:off x="180062" y="6321519"/>
            <a:ext cx="6097044" cy="276999"/>
          </a:xfrm>
          <a:prstGeom prst="rect">
            <a:avLst/>
          </a:prstGeom>
          <a:noFill/>
        </p:spPr>
        <p:txBody>
          <a:bodyPr wrap="square">
            <a:spAutoFit/>
          </a:bodyPr>
          <a:lstStyle/>
          <a:p>
            <a:r>
              <a:rPr lang="en-US" sz="1200" dirty="0">
                <a:hlinkClick r:id="rId5"/>
              </a:rPr>
              <a:t>https://en.wikipedia.org/wiki/Frank_Lloyd_Wright</a:t>
            </a:r>
            <a:r>
              <a:rPr lang="en-US" sz="1200" dirty="0"/>
              <a:t> </a:t>
            </a:r>
          </a:p>
        </p:txBody>
      </p:sp>
      <p:sp>
        <p:nvSpPr>
          <p:cNvPr id="8" name="TextBox 7">
            <a:extLst>
              <a:ext uri="{FF2B5EF4-FFF2-40B4-BE49-F238E27FC236}">
                <a16:creationId xmlns:a16="http://schemas.microsoft.com/office/drawing/2014/main" id="{EC92E29B-F230-3772-9C32-ED96810EA9AB}"/>
              </a:ext>
            </a:extLst>
          </p:cNvPr>
          <p:cNvSpPr txBox="1"/>
          <p:nvPr/>
        </p:nvSpPr>
        <p:spPr>
          <a:xfrm>
            <a:off x="1603332" y="125260"/>
            <a:ext cx="8724378" cy="461665"/>
          </a:xfrm>
          <a:prstGeom prst="rect">
            <a:avLst/>
          </a:prstGeom>
          <a:noFill/>
        </p:spPr>
        <p:txBody>
          <a:bodyPr wrap="square" rtlCol="0">
            <a:spAutoFit/>
          </a:bodyPr>
          <a:lstStyle/>
          <a:p>
            <a:r>
              <a:rPr lang="en-US" sz="2400" b="1" dirty="0"/>
              <a:t>Where do designs come from?</a:t>
            </a:r>
          </a:p>
        </p:txBody>
      </p:sp>
      <p:pic>
        <p:nvPicPr>
          <p:cNvPr id="10" name="Picture 9" descr="Man smiling during a work meeting">
            <a:extLst>
              <a:ext uri="{FF2B5EF4-FFF2-40B4-BE49-F238E27FC236}">
                <a16:creationId xmlns:a16="http://schemas.microsoft.com/office/drawing/2014/main" id="{E4C88A94-5C8D-3E60-160C-F681E73EC5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2276" y="1784958"/>
            <a:ext cx="4622105" cy="3081403"/>
          </a:xfrm>
          <a:prstGeom prst="rect">
            <a:avLst/>
          </a:prstGeom>
        </p:spPr>
      </p:pic>
      <p:sp>
        <p:nvSpPr>
          <p:cNvPr id="11" name="TextBox 10">
            <a:extLst>
              <a:ext uri="{FF2B5EF4-FFF2-40B4-BE49-F238E27FC236}">
                <a16:creationId xmlns:a16="http://schemas.microsoft.com/office/drawing/2014/main" id="{C57CD229-9B8F-A04A-8741-807220083E85}"/>
              </a:ext>
            </a:extLst>
          </p:cNvPr>
          <p:cNvSpPr txBox="1"/>
          <p:nvPr/>
        </p:nvSpPr>
        <p:spPr>
          <a:xfrm>
            <a:off x="8486383" y="4965024"/>
            <a:ext cx="2129425" cy="646331"/>
          </a:xfrm>
          <a:prstGeom prst="rect">
            <a:avLst/>
          </a:prstGeom>
          <a:noFill/>
        </p:spPr>
        <p:txBody>
          <a:bodyPr wrap="square" rtlCol="0">
            <a:spAutoFit/>
          </a:bodyPr>
          <a:lstStyle/>
          <a:p>
            <a:pPr marL="285750" indent="-285750">
              <a:buFont typeface="Arial" panose="020B0604020202020204" pitchFamily="34" charset="0"/>
              <a:buChar char="•"/>
            </a:pPr>
            <a:r>
              <a:rPr lang="en-US" dirty="0"/>
              <a:t>Your team</a:t>
            </a:r>
          </a:p>
          <a:p>
            <a:pPr marL="285750" indent="-285750">
              <a:buFont typeface="Arial" panose="020B0604020202020204" pitchFamily="34" charset="0"/>
              <a:buChar char="•"/>
            </a:pPr>
            <a:r>
              <a:rPr lang="en-US" dirty="0"/>
              <a:t>Customer’s team</a:t>
            </a:r>
          </a:p>
        </p:txBody>
      </p:sp>
      <p:sp>
        <p:nvSpPr>
          <p:cNvPr id="12" name="TextBox 11">
            <a:extLst>
              <a:ext uri="{FF2B5EF4-FFF2-40B4-BE49-F238E27FC236}">
                <a16:creationId xmlns:a16="http://schemas.microsoft.com/office/drawing/2014/main" id="{F593C43E-86FD-91B4-6B82-ADD0CFC59228}"/>
              </a:ext>
            </a:extLst>
          </p:cNvPr>
          <p:cNvSpPr txBox="1"/>
          <p:nvPr/>
        </p:nvSpPr>
        <p:spPr>
          <a:xfrm>
            <a:off x="6226479" y="3244334"/>
            <a:ext cx="2129425" cy="369332"/>
          </a:xfrm>
          <a:prstGeom prst="rect">
            <a:avLst/>
          </a:prstGeom>
          <a:noFill/>
        </p:spPr>
        <p:txBody>
          <a:bodyPr wrap="square" rtlCol="0">
            <a:spAutoFit/>
          </a:bodyPr>
          <a:lstStyle/>
          <a:p>
            <a:r>
              <a:rPr lang="en-US" dirty="0">
                <a:highlight>
                  <a:srgbClr val="FFFF00"/>
                </a:highlight>
              </a:rPr>
              <a:t>versus</a:t>
            </a:r>
          </a:p>
        </p:txBody>
      </p:sp>
    </p:spTree>
    <p:extLst>
      <p:ext uri="{BB962C8B-B14F-4D97-AF65-F5344CB8AC3E}">
        <p14:creationId xmlns:p14="http://schemas.microsoft.com/office/powerpoint/2010/main" val="34545007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1">
              <a:lumMod val="75000"/>
            </a:schemeClr>
          </a:solidFill>
          <a:ln>
            <a:noFill/>
          </a:ln>
        </p:spPr>
        <p:txBody>
          <a:bodyPr/>
          <a:lstStyle/>
          <a:p>
            <a:r>
              <a:rPr lang="en-US" b="1" dirty="0">
                <a:solidFill>
                  <a:schemeClr val="bg1"/>
                </a:solidFill>
              </a:rPr>
              <a:t>Requirements gathering and analysis</a:t>
            </a:r>
          </a:p>
        </p:txBody>
      </p:sp>
      <p:sp>
        <p:nvSpPr>
          <p:cNvPr id="12" name="TextBox 11"/>
          <p:cNvSpPr txBox="1"/>
          <p:nvPr/>
        </p:nvSpPr>
        <p:spPr>
          <a:xfrm>
            <a:off x="422910" y="1078230"/>
            <a:ext cx="11174144" cy="400110"/>
          </a:xfrm>
          <a:prstGeom prst="rect">
            <a:avLst/>
          </a:prstGeom>
          <a:noFill/>
        </p:spPr>
        <p:txBody>
          <a:bodyPr wrap="square" rtlCol="0">
            <a:spAutoFit/>
          </a:bodyPr>
          <a:lstStyle/>
          <a:p>
            <a:r>
              <a:rPr lang="en-US" sz="2000" i="1" u="sng" dirty="0">
                <a:effectLst/>
              </a:rPr>
              <a:t>Class exercise: design a tic-tac-toe game </a:t>
            </a:r>
          </a:p>
        </p:txBody>
      </p:sp>
      <p:sp>
        <p:nvSpPr>
          <p:cNvPr id="3" name="Slide Number Placeholder 2"/>
          <p:cNvSpPr>
            <a:spLocks noGrp="1"/>
          </p:cNvSpPr>
          <p:nvPr>
            <p:ph type="sldNum" sz="quarter" idx="12"/>
          </p:nvPr>
        </p:nvSpPr>
        <p:spPr/>
        <p:txBody>
          <a:bodyPr/>
          <a:lstStyle/>
          <a:p>
            <a:fld id="{B661BBF0-7AC7-4757-B695-A62919CB5B85}" type="slidenum">
              <a:rPr lang="en-US" smtClean="0"/>
              <a:t>23</a:t>
            </a:fld>
            <a:endParaRPr lang="en-US"/>
          </a:p>
        </p:txBody>
      </p:sp>
      <p:sp>
        <p:nvSpPr>
          <p:cNvPr id="4" name="TextBox 3"/>
          <p:cNvSpPr txBox="1"/>
          <p:nvPr/>
        </p:nvSpPr>
        <p:spPr>
          <a:xfrm>
            <a:off x="1107347" y="1736521"/>
            <a:ext cx="7709482" cy="646331"/>
          </a:xfrm>
          <a:prstGeom prst="rect">
            <a:avLst/>
          </a:prstGeom>
          <a:solidFill>
            <a:srgbClr val="92D050"/>
          </a:solidFill>
        </p:spPr>
        <p:txBody>
          <a:bodyPr wrap="square" rtlCol="0">
            <a:spAutoFit/>
          </a:bodyPr>
          <a:lstStyle/>
          <a:p>
            <a:r>
              <a:rPr lang="en-US" dirty="0"/>
              <a:t>A game company that markets simple electronic games for children has approached you and your company to design and build a tic-tac-toe game. </a:t>
            </a:r>
          </a:p>
        </p:txBody>
      </p:sp>
      <p:sp>
        <p:nvSpPr>
          <p:cNvPr id="7" name="Folded Corner 6"/>
          <p:cNvSpPr/>
          <p:nvPr/>
        </p:nvSpPr>
        <p:spPr>
          <a:xfrm>
            <a:off x="218114" y="2466363"/>
            <a:ext cx="6207854" cy="4324525"/>
          </a:xfrm>
          <a:prstGeom prst="foldedCorner">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chemeClr val="accent1">
                  <a:lumMod val="50000"/>
                </a:schemeClr>
              </a:solidFill>
              <a:latin typeface="Bradley Hand ITC" panose="03070402050302030203" pitchFamily="66" charset="0"/>
            </a:endParaRPr>
          </a:p>
          <a:p>
            <a:r>
              <a:rPr lang="en-US" sz="2400" dirty="0">
                <a:solidFill>
                  <a:schemeClr val="accent1">
                    <a:lumMod val="50000"/>
                  </a:schemeClr>
                </a:solidFill>
                <a:latin typeface="Bradley Hand ITC" panose="03070402050302030203" pitchFamily="66" charset="0"/>
              </a:rPr>
              <a:t>In your breakout group work with your team to identify:</a:t>
            </a:r>
          </a:p>
          <a:p>
            <a:pPr marL="457200" indent="-457200">
              <a:buFont typeface="Arial" panose="020B0604020202020204" pitchFamily="34" charset="0"/>
              <a:buChar char="•"/>
            </a:pPr>
            <a:r>
              <a:rPr lang="en-US" sz="2400" dirty="0">
                <a:solidFill>
                  <a:schemeClr val="accent1">
                    <a:lumMod val="50000"/>
                  </a:schemeClr>
                </a:solidFill>
                <a:latin typeface="Bradley Hand ITC" panose="03070402050302030203" pitchFamily="66" charset="0"/>
              </a:rPr>
              <a:t>What is/are the next steps with the customer?</a:t>
            </a:r>
          </a:p>
          <a:p>
            <a:pPr marL="457200" indent="-457200">
              <a:buFont typeface="Arial" panose="020B0604020202020204" pitchFamily="34" charset="0"/>
              <a:buChar char="•"/>
            </a:pPr>
            <a:r>
              <a:rPr lang="en-US" sz="2400" dirty="0">
                <a:solidFill>
                  <a:schemeClr val="accent1">
                    <a:lumMod val="50000"/>
                  </a:schemeClr>
                </a:solidFill>
                <a:latin typeface="Bradley Hand ITC" panose="03070402050302030203" pitchFamily="66" charset="0"/>
              </a:rPr>
              <a:t>What further questions do you have for your customer?</a:t>
            </a:r>
          </a:p>
          <a:p>
            <a:pPr marL="457200" indent="-457200">
              <a:buFont typeface="Arial" panose="020B0604020202020204" pitchFamily="34" charset="0"/>
              <a:buChar char="•"/>
            </a:pPr>
            <a:r>
              <a:rPr lang="en-US" sz="2400" dirty="0">
                <a:solidFill>
                  <a:schemeClr val="accent1">
                    <a:lumMod val="50000"/>
                  </a:schemeClr>
                </a:solidFill>
                <a:latin typeface="Bradley Hand ITC" panose="03070402050302030203" pitchFamily="66" charset="0"/>
              </a:rPr>
              <a:t>Identify who in your customer’s business you’ll need to work with</a:t>
            </a:r>
          </a:p>
          <a:p>
            <a:pPr marL="457200" indent="-457200">
              <a:buFont typeface="Arial" panose="020B0604020202020204" pitchFamily="34" charset="0"/>
              <a:buChar char="•"/>
            </a:pPr>
            <a:r>
              <a:rPr lang="en-US" sz="2400" dirty="0">
                <a:solidFill>
                  <a:schemeClr val="accent1">
                    <a:lumMod val="50000"/>
                  </a:schemeClr>
                </a:solidFill>
                <a:latin typeface="Bradley Hand ITC" panose="03070402050302030203" pitchFamily="66" charset="0"/>
              </a:rPr>
              <a:t>Identify the skill sets that someone on your team will need to have</a:t>
            </a:r>
          </a:p>
        </p:txBody>
      </p:sp>
      <p:sp>
        <p:nvSpPr>
          <p:cNvPr id="8" name="Folded Corner 7"/>
          <p:cNvSpPr/>
          <p:nvPr/>
        </p:nvSpPr>
        <p:spPr>
          <a:xfrm>
            <a:off x="6360253" y="2941739"/>
            <a:ext cx="5132665" cy="3765259"/>
          </a:xfrm>
          <a:prstGeom prst="foldedCorner">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accent1">
                    <a:lumMod val="50000"/>
                  </a:schemeClr>
                </a:solidFill>
                <a:latin typeface="Bradley Hand ITC" panose="03070402050302030203" pitchFamily="66" charset="0"/>
              </a:rPr>
              <a:t>Work for about 10 minutes. </a:t>
            </a:r>
          </a:p>
          <a:p>
            <a:endParaRPr lang="en-US" sz="2800" dirty="0">
              <a:solidFill>
                <a:schemeClr val="accent1">
                  <a:lumMod val="50000"/>
                </a:schemeClr>
              </a:solidFill>
              <a:latin typeface="Bradley Hand ITC" panose="03070402050302030203" pitchFamily="66" charset="0"/>
            </a:endParaRPr>
          </a:p>
          <a:p>
            <a:r>
              <a:rPr lang="en-US" sz="2800" dirty="0">
                <a:solidFill>
                  <a:schemeClr val="accent1">
                    <a:lumMod val="50000"/>
                  </a:schemeClr>
                </a:solidFill>
                <a:latin typeface="Bradley Hand ITC" panose="03070402050302030203" pitchFamily="66" charset="0"/>
              </a:rPr>
              <a:t>When we rejoin each team will have an opportunity to share their results.</a:t>
            </a:r>
          </a:p>
        </p:txBody>
      </p:sp>
    </p:spTree>
    <p:extLst>
      <p:ext uri="{BB962C8B-B14F-4D97-AF65-F5344CB8AC3E}">
        <p14:creationId xmlns:p14="http://schemas.microsoft.com/office/powerpoint/2010/main" val="234469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1">
              <a:lumMod val="75000"/>
            </a:schemeClr>
          </a:solidFill>
          <a:ln>
            <a:noFill/>
          </a:ln>
        </p:spPr>
        <p:txBody>
          <a:bodyPr/>
          <a:lstStyle/>
          <a:p>
            <a:r>
              <a:rPr lang="en-US" b="1" dirty="0">
                <a:solidFill>
                  <a:schemeClr val="bg1"/>
                </a:solidFill>
              </a:rPr>
              <a:t>Requirements gathering and analysis</a:t>
            </a:r>
          </a:p>
        </p:txBody>
      </p:sp>
      <p:sp>
        <p:nvSpPr>
          <p:cNvPr id="12" name="TextBox 11"/>
          <p:cNvSpPr txBox="1"/>
          <p:nvPr/>
        </p:nvSpPr>
        <p:spPr>
          <a:xfrm>
            <a:off x="422910" y="1078230"/>
            <a:ext cx="11174144" cy="400110"/>
          </a:xfrm>
          <a:prstGeom prst="rect">
            <a:avLst/>
          </a:prstGeom>
          <a:noFill/>
        </p:spPr>
        <p:txBody>
          <a:bodyPr wrap="square" rtlCol="0">
            <a:spAutoFit/>
          </a:bodyPr>
          <a:lstStyle/>
          <a:p>
            <a:r>
              <a:rPr lang="en-US" sz="2000" i="1" u="sng" dirty="0">
                <a:effectLst/>
              </a:rPr>
              <a:t>Class exercise: design a tic-tac-toe game </a:t>
            </a:r>
          </a:p>
        </p:txBody>
      </p:sp>
      <p:sp>
        <p:nvSpPr>
          <p:cNvPr id="3" name="Slide Number Placeholder 2"/>
          <p:cNvSpPr>
            <a:spLocks noGrp="1"/>
          </p:cNvSpPr>
          <p:nvPr>
            <p:ph type="sldNum" sz="quarter" idx="12"/>
          </p:nvPr>
        </p:nvSpPr>
        <p:spPr/>
        <p:txBody>
          <a:bodyPr/>
          <a:lstStyle/>
          <a:p>
            <a:fld id="{B661BBF0-7AC7-4757-B695-A62919CB5B85}" type="slidenum">
              <a:rPr lang="en-US" smtClean="0"/>
              <a:t>24</a:t>
            </a:fld>
            <a:endParaRPr lang="en-US"/>
          </a:p>
        </p:txBody>
      </p:sp>
      <p:sp>
        <p:nvSpPr>
          <p:cNvPr id="4" name="TextBox 3"/>
          <p:cNvSpPr txBox="1"/>
          <p:nvPr/>
        </p:nvSpPr>
        <p:spPr>
          <a:xfrm>
            <a:off x="1107347" y="1736521"/>
            <a:ext cx="7709482" cy="646331"/>
          </a:xfrm>
          <a:prstGeom prst="rect">
            <a:avLst/>
          </a:prstGeom>
          <a:solidFill>
            <a:srgbClr val="92D050"/>
          </a:solidFill>
        </p:spPr>
        <p:txBody>
          <a:bodyPr wrap="square" rtlCol="0">
            <a:spAutoFit/>
          </a:bodyPr>
          <a:lstStyle/>
          <a:p>
            <a:r>
              <a:rPr lang="en-US" dirty="0"/>
              <a:t>A game company that markets simple electronic games for children has approached you and your company to design and build a tic-tac-toe game. </a:t>
            </a:r>
          </a:p>
        </p:txBody>
      </p:sp>
      <p:sp>
        <p:nvSpPr>
          <p:cNvPr id="7" name="Folded Corner 6"/>
          <p:cNvSpPr/>
          <p:nvPr/>
        </p:nvSpPr>
        <p:spPr>
          <a:xfrm>
            <a:off x="218114" y="2466363"/>
            <a:ext cx="6207854" cy="4324525"/>
          </a:xfrm>
          <a:prstGeom prst="foldedCorner">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chemeClr val="accent1">
                  <a:lumMod val="50000"/>
                </a:schemeClr>
              </a:solidFill>
              <a:latin typeface="Bradley Hand ITC" panose="03070402050302030203" pitchFamily="66" charset="0"/>
            </a:endParaRPr>
          </a:p>
          <a:p>
            <a:r>
              <a:rPr lang="en-US" sz="2400" dirty="0">
                <a:solidFill>
                  <a:schemeClr val="accent1">
                    <a:lumMod val="50000"/>
                  </a:schemeClr>
                </a:solidFill>
                <a:latin typeface="Bradley Hand ITC" panose="03070402050302030203" pitchFamily="66" charset="0"/>
              </a:rPr>
              <a:t>In your breakout group work with your team to identify:</a:t>
            </a:r>
          </a:p>
          <a:p>
            <a:pPr marL="457200" indent="-457200">
              <a:buFont typeface="Arial" panose="020B0604020202020204" pitchFamily="34" charset="0"/>
              <a:buChar char="•"/>
            </a:pPr>
            <a:r>
              <a:rPr lang="en-US" sz="2400" dirty="0">
                <a:solidFill>
                  <a:schemeClr val="accent1">
                    <a:lumMod val="50000"/>
                  </a:schemeClr>
                </a:solidFill>
                <a:latin typeface="Bradley Hand ITC" panose="03070402050302030203" pitchFamily="66" charset="0"/>
              </a:rPr>
              <a:t>What is/are the next steps with the customer?</a:t>
            </a:r>
          </a:p>
          <a:p>
            <a:pPr marL="457200" indent="-457200">
              <a:buFont typeface="Arial" panose="020B0604020202020204" pitchFamily="34" charset="0"/>
              <a:buChar char="•"/>
            </a:pPr>
            <a:r>
              <a:rPr lang="en-US" sz="2400" dirty="0">
                <a:solidFill>
                  <a:schemeClr val="accent1">
                    <a:lumMod val="50000"/>
                  </a:schemeClr>
                </a:solidFill>
                <a:latin typeface="Bradley Hand ITC" panose="03070402050302030203" pitchFamily="66" charset="0"/>
              </a:rPr>
              <a:t>What further questions do you have for your customer?</a:t>
            </a:r>
          </a:p>
          <a:p>
            <a:pPr marL="457200" indent="-457200">
              <a:buFont typeface="Arial" panose="020B0604020202020204" pitchFamily="34" charset="0"/>
              <a:buChar char="•"/>
            </a:pPr>
            <a:r>
              <a:rPr lang="en-US" sz="2400" dirty="0">
                <a:solidFill>
                  <a:schemeClr val="accent1">
                    <a:lumMod val="50000"/>
                  </a:schemeClr>
                </a:solidFill>
                <a:latin typeface="Bradley Hand ITC" panose="03070402050302030203" pitchFamily="66" charset="0"/>
              </a:rPr>
              <a:t>Identify who in your customer’s business you’ll need to work with</a:t>
            </a:r>
          </a:p>
          <a:p>
            <a:pPr marL="457200" indent="-457200">
              <a:buFont typeface="Arial" panose="020B0604020202020204" pitchFamily="34" charset="0"/>
              <a:buChar char="•"/>
            </a:pPr>
            <a:r>
              <a:rPr lang="en-US" sz="2400" dirty="0">
                <a:solidFill>
                  <a:schemeClr val="accent1">
                    <a:lumMod val="50000"/>
                  </a:schemeClr>
                </a:solidFill>
                <a:latin typeface="Bradley Hand ITC" panose="03070402050302030203" pitchFamily="66" charset="0"/>
              </a:rPr>
              <a:t>Identify the skill sets that someone on your team will need to have</a:t>
            </a:r>
          </a:p>
        </p:txBody>
      </p:sp>
      <p:sp>
        <p:nvSpPr>
          <p:cNvPr id="8" name="Folded Corner 7"/>
          <p:cNvSpPr/>
          <p:nvPr/>
        </p:nvSpPr>
        <p:spPr>
          <a:xfrm>
            <a:off x="6360253" y="2941739"/>
            <a:ext cx="5132665" cy="3765259"/>
          </a:xfrm>
          <a:prstGeom prst="foldedCorner">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accent1">
                    <a:lumMod val="50000"/>
                  </a:schemeClr>
                </a:solidFill>
                <a:latin typeface="Bradley Hand ITC" panose="03070402050302030203" pitchFamily="66" charset="0"/>
              </a:rPr>
              <a:t>Work for about 10 minutes, then take a 5 minute break. </a:t>
            </a:r>
          </a:p>
          <a:p>
            <a:endParaRPr lang="en-US" sz="2800" dirty="0">
              <a:solidFill>
                <a:schemeClr val="accent1">
                  <a:lumMod val="50000"/>
                </a:schemeClr>
              </a:solidFill>
              <a:latin typeface="Bradley Hand ITC" panose="03070402050302030203" pitchFamily="66" charset="0"/>
            </a:endParaRPr>
          </a:p>
          <a:p>
            <a:r>
              <a:rPr lang="en-US" sz="2800" dirty="0">
                <a:solidFill>
                  <a:schemeClr val="accent1">
                    <a:lumMod val="50000"/>
                  </a:schemeClr>
                </a:solidFill>
                <a:latin typeface="Bradley Hand ITC" panose="03070402050302030203" pitchFamily="66" charset="0"/>
              </a:rPr>
              <a:t>When we rejoin in 15 minutes each team will have an opportunity to share their results.</a:t>
            </a:r>
          </a:p>
        </p:txBody>
      </p:sp>
      <p:sp>
        <p:nvSpPr>
          <p:cNvPr id="5" name="TextBox 4">
            <a:extLst>
              <a:ext uri="{FF2B5EF4-FFF2-40B4-BE49-F238E27FC236}">
                <a16:creationId xmlns:a16="http://schemas.microsoft.com/office/drawing/2014/main" id="{69704C43-0CC9-89EE-FCC3-C9BF1C7EE0D4}"/>
              </a:ext>
            </a:extLst>
          </p:cNvPr>
          <p:cNvSpPr txBox="1"/>
          <p:nvPr/>
        </p:nvSpPr>
        <p:spPr>
          <a:xfrm>
            <a:off x="1229497" y="1161535"/>
            <a:ext cx="3923271" cy="2308324"/>
          </a:xfrm>
          <a:prstGeom prst="rect">
            <a:avLst/>
          </a:prstGeom>
          <a:solidFill>
            <a:schemeClr val="tx1"/>
          </a:solidFill>
        </p:spPr>
        <p:txBody>
          <a:bodyPr wrap="square" rtlCol="0">
            <a:spAutoFit/>
          </a:bodyPr>
          <a:lstStyle/>
          <a:p>
            <a:r>
              <a:rPr lang="en-US" sz="2400" dirty="0">
                <a:solidFill>
                  <a:schemeClr val="bg1"/>
                </a:solidFill>
              </a:rPr>
              <a:t>Group 1:</a:t>
            </a:r>
          </a:p>
          <a:p>
            <a:pPr marL="285750" indent="-285750">
              <a:buFont typeface="Arial" panose="020B0604020202020204" pitchFamily="34" charset="0"/>
              <a:buChar char="•"/>
            </a:pPr>
            <a:r>
              <a:rPr lang="en-US" sz="2400" dirty="0">
                <a:solidFill>
                  <a:schemeClr val="bg1"/>
                </a:solidFill>
              </a:rPr>
              <a:t>Vanessa</a:t>
            </a:r>
          </a:p>
          <a:p>
            <a:pPr marL="285750" indent="-285750">
              <a:buFont typeface="Arial" panose="020B0604020202020204" pitchFamily="34" charset="0"/>
              <a:buChar char="•"/>
            </a:pPr>
            <a:r>
              <a:rPr lang="en-US" sz="2400" dirty="0">
                <a:solidFill>
                  <a:schemeClr val="bg1"/>
                </a:solidFill>
              </a:rPr>
              <a:t>Jan M. B.</a:t>
            </a:r>
          </a:p>
          <a:p>
            <a:pPr marL="285750" indent="-285750">
              <a:buFont typeface="Arial" panose="020B0604020202020204" pitchFamily="34" charset="0"/>
              <a:buChar char="•"/>
            </a:pPr>
            <a:r>
              <a:rPr lang="en-US" sz="2400" dirty="0">
                <a:solidFill>
                  <a:schemeClr val="bg1"/>
                </a:solidFill>
              </a:rPr>
              <a:t>Jan C. B.</a:t>
            </a:r>
          </a:p>
          <a:p>
            <a:pPr marL="285750" indent="-285750">
              <a:buFont typeface="Arial" panose="020B0604020202020204" pitchFamily="34" charset="0"/>
              <a:buChar char="•"/>
            </a:pPr>
            <a:r>
              <a:rPr lang="en-US" sz="2400" dirty="0">
                <a:solidFill>
                  <a:schemeClr val="bg1"/>
                </a:solidFill>
              </a:rPr>
              <a:t>Mark</a:t>
            </a:r>
          </a:p>
          <a:p>
            <a:pPr marL="285750" indent="-285750">
              <a:buFont typeface="Arial" panose="020B0604020202020204" pitchFamily="34" charset="0"/>
              <a:buChar char="•"/>
            </a:pPr>
            <a:r>
              <a:rPr lang="en-US" sz="2400" dirty="0">
                <a:solidFill>
                  <a:schemeClr val="bg1"/>
                </a:solidFill>
              </a:rPr>
              <a:t>Jason</a:t>
            </a:r>
          </a:p>
        </p:txBody>
      </p:sp>
      <p:sp>
        <p:nvSpPr>
          <p:cNvPr id="6" name="TextBox 5">
            <a:extLst>
              <a:ext uri="{FF2B5EF4-FFF2-40B4-BE49-F238E27FC236}">
                <a16:creationId xmlns:a16="http://schemas.microsoft.com/office/drawing/2014/main" id="{96BCCB43-9C93-0907-744D-A0D06C7FA759}"/>
              </a:ext>
            </a:extLst>
          </p:cNvPr>
          <p:cNvSpPr txBox="1"/>
          <p:nvPr/>
        </p:nvSpPr>
        <p:spPr>
          <a:xfrm>
            <a:off x="7039232" y="3910381"/>
            <a:ext cx="3923271" cy="2308324"/>
          </a:xfrm>
          <a:prstGeom prst="rect">
            <a:avLst/>
          </a:prstGeom>
          <a:solidFill>
            <a:schemeClr val="tx1"/>
          </a:solidFill>
        </p:spPr>
        <p:txBody>
          <a:bodyPr wrap="square" rtlCol="0">
            <a:spAutoFit/>
          </a:bodyPr>
          <a:lstStyle/>
          <a:p>
            <a:r>
              <a:rPr lang="en-US" sz="2400" dirty="0">
                <a:solidFill>
                  <a:schemeClr val="bg1"/>
                </a:solidFill>
              </a:rPr>
              <a:t>Group 4:</a:t>
            </a:r>
          </a:p>
          <a:p>
            <a:pPr marL="285750" indent="-285750">
              <a:buFont typeface="Arial" panose="020B0604020202020204" pitchFamily="34" charset="0"/>
              <a:buChar char="•"/>
            </a:pPr>
            <a:r>
              <a:rPr lang="en-US" sz="2400" dirty="0">
                <a:solidFill>
                  <a:schemeClr val="bg1"/>
                </a:solidFill>
              </a:rPr>
              <a:t>Juliette</a:t>
            </a:r>
          </a:p>
          <a:p>
            <a:pPr marL="285750" indent="-285750">
              <a:buFont typeface="Arial" panose="020B0604020202020204" pitchFamily="34" charset="0"/>
              <a:buChar char="•"/>
            </a:pPr>
            <a:r>
              <a:rPr lang="en-US" sz="2400" dirty="0">
                <a:solidFill>
                  <a:schemeClr val="bg1"/>
                </a:solidFill>
              </a:rPr>
              <a:t>Aryan</a:t>
            </a:r>
          </a:p>
          <a:p>
            <a:pPr marL="285750" indent="-285750">
              <a:buFont typeface="Arial" panose="020B0604020202020204" pitchFamily="34" charset="0"/>
              <a:buChar char="•"/>
            </a:pPr>
            <a:r>
              <a:rPr lang="en-US" sz="2400" dirty="0">
                <a:solidFill>
                  <a:schemeClr val="bg1"/>
                </a:solidFill>
              </a:rPr>
              <a:t>Kumar</a:t>
            </a:r>
          </a:p>
          <a:p>
            <a:pPr marL="285750" indent="-285750">
              <a:buFont typeface="Arial" panose="020B0604020202020204" pitchFamily="34" charset="0"/>
              <a:buChar char="•"/>
            </a:pPr>
            <a:r>
              <a:rPr lang="en-US" sz="2400" dirty="0">
                <a:solidFill>
                  <a:schemeClr val="bg1"/>
                </a:solidFill>
              </a:rPr>
              <a:t>Jonathan</a:t>
            </a:r>
          </a:p>
          <a:p>
            <a:pPr marL="285750" indent="-285750">
              <a:buFont typeface="Arial" panose="020B0604020202020204" pitchFamily="34" charset="0"/>
              <a:buChar char="•"/>
            </a:pPr>
            <a:r>
              <a:rPr lang="en-US" sz="2400" dirty="0" err="1">
                <a:solidFill>
                  <a:schemeClr val="bg1"/>
                </a:solidFill>
              </a:rPr>
              <a:t>Venika</a:t>
            </a:r>
            <a:endParaRPr lang="en-US" sz="2400" dirty="0">
              <a:solidFill>
                <a:schemeClr val="bg1"/>
              </a:solidFill>
            </a:endParaRPr>
          </a:p>
        </p:txBody>
      </p:sp>
      <p:sp>
        <p:nvSpPr>
          <p:cNvPr id="9" name="TextBox 8">
            <a:extLst>
              <a:ext uri="{FF2B5EF4-FFF2-40B4-BE49-F238E27FC236}">
                <a16:creationId xmlns:a16="http://schemas.microsoft.com/office/drawing/2014/main" id="{D56D40E5-1B75-9F71-02D6-A36036218B39}"/>
              </a:ext>
            </a:extLst>
          </p:cNvPr>
          <p:cNvSpPr txBox="1"/>
          <p:nvPr/>
        </p:nvSpPr>
        <p:spPr>
          <a:xfrm>
            <a:off x="7039232" y="1142384"/>
            <a:ext cx="3923271" cy="1938992"/>
          </a:xfrm>
          <a:prstGeom prst="rect">
            <a:avLst/>
          </a:prstGeom>
          <a:solidFill>
            <a:schemeClr val="tx1"/>
          </a:solidFill>
        </p:spPr>
        <p:txBody>
          <a:bodyPr wrap="square" rtlCol="0">
            <a:spAutoFit/>
          </a:bodyPr>
          <a:lstStyle/>
          <a:p>
            <a:r>
              <a:rPr lang="en-US" sz="2400" dirty="0">
                <a:solidFill>
                  <a:schemeClr val="bg1"/>
                </a:solidFill>
              </a:rPr>
              <a:t>Group 2:</a:t>
            </a:r>
          </a:p>
          <a:p>
            <a:pPr marL="285750" indent="-285750">
              <a:buFont typeface="Arial" panose="020B0604020202020204" pitchFamily="34" charset="0"/>
              <a:buChar char="•"/>
            </a:pPr>
            <a:r>
              <a:rPr lang="en-US" sz="2400" dirty="0">
                <a:solidFill>
                  <a:schemeClr val="bg1"/>
                </a:solidFill>
              </a:rPr>
              <a:t>Danny</a:t>
            </a:r>
          </a:p>
          <a:p>
            <a:pPr marL="285750" indent="-285750">
              <a:buFont typeface="Arial" panose="020B0604020202020204" pitchFamily="34" charset="0"/>
              <a:buChar char="•"/>
            </a:pPr>
            <a:r>
              <a:rPr lang="en-US" sz="2400" dirty="0" err="1">
                <a:solidFill>
                  <a:schemeClr val="bg1"/>
                </a:solidFill>
              </a:rPr>
              <a:t>Mintesnot</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Michael</a:t>
            </a:r>
          </a:p>
          <a:p>
            <a:pPr marL="285750" indent="-285750">
              <a:buFont typeface="Arial" panose="020B0604020202020204" pitchFamily="34" charset="0"/>
              <a:buChar char="•"/>
            </a:pPr>
            <a:r>
              <a:rPr lang="en-US" sz="2400" dirty="0">
                <a:solidFill>
                  <a:schemeClr val="bg1"/>
                </a:solidFill>
              </a:rPr>
              <a:t>Anthony</a:t>
            </a:r>
          </a:p>
        </p:txBody>
      </p:sp>
      <p:sp>
        <p:nvSpPr>
          <p:cNvPr id="10" name="TextBox 9">
            <a:extLst>
              <a:ext uri="{FF2B5EF4-FFF2-40B4-BE49-F238E27FC236}">
                <a16:creationId xmlns:a16="http://schemas.microsoft.com/office/drawing/2014/main" id="{FB936177-5BEB-CF6F-E5C8-23B17C357E84}"/>
              </a:ext>
            </a:extLst>
          </p:cNvPr>
          <p:cNvSpPr txBox="1"/>
          <p:nvPr/>
        </p:nvSpPr>
        <p:spPr>
          <a:xfrm>
            <a:off x="1229496" y="3915385"/>
            <a:ext cx="3923271" cy="2308324"/>
          </a:xfrm>
          <a:prstGeom prst="rect">
            <a:avLst/>
          </a:prstGeom>
          <a:solidFill>
            <a:schemeClr val="tx1"/>
          </a:solidFill>
        </p:spPr>
        <p:txBody>
          <a:bodyPr wrap="square" rtlCol="0">
            <a:spAutoFit/>
          </a:bodyPr>
          <a:lstStyle/>
          <a:p>
            <a:r>
              <a:rPr lang="en-US" sz="2400" dirty="0">
                <a:solidFill>
                  <a:schemeClr val="bg1"/>
                </a:solidFill>
              </a:rPr>
              <a:t>Group 3:</a:t>
            </a:r>
          </a:p>
          <a:p>
            <a:pPr marL="285750" indent="-285750">
              <a:buFont typeface="Arial" panose="020B0604020202020204" pitchFamily="34" charset="0"/>
              <a:buChar char="•"/>
            </a:pPr>
            <a:r>
              <a:rPr lang="en-US" sz="2400" dirty="0" err="1">
                <a:solidFill>
                  <a:schemeClr val="bg1"/>
                </a:solidFill>
              </a:rPr>
              <a:t>Moyo</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Robert</a:t>
            </a:r>
          </a:p>
          <a:p>
            <a:pPr marL="285750" indent="-285750">
              <a:buFont typeface="Arial" panose="020B0604020202020204" pitchFamily="34" charset="0"/>
              <a:buChar char="•"/>
            </a:pPr>
            <a:r>
              <a:rPr lang="en-US" sz="2400" dirty="0" err="1">
                <a:solidFill>
                  <a:schemeClr val="bg1"/>
                </a:solidFill>
              </a:rPr>
              <a:t>Prarthana</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Gurpreet</a:t>
            </a:r>
          </a:p>
          <a:p>
            <a:pPr marL="285750" indent="-285750">
              <a:buFont typeface="Arial" panose="020B0604020202020204" pitchFamily="34" charset="0"/>
              <a:buChar char="•"/>
            </a:pPr>
            <a:r>
              <a:rPr lang="en-US" sz="2400" dirty="0" err="1">
                <a:solidFill>
                  <a:schemeClr val="bg1"/>
                </a:solidFill>
              </a:rPr>
              <a:t>Sichen</a:t>
            </a:r>
            <a:endParaRPr lang="en-US" sz="2400" dirty="0">
              <a:solidFill>
                <a:schemeClr val="bg1"/>
              </a:solidFill>
            </a:endParaRPr>
          </a:p>
        </p:txBody>
      </p:sp>
    </p:spTree>
    <p:extLst>
      <p:ext uri="{BB962C8B-B14F-4D97-AF65-F5344CB8AC3E}">
        <p14:creationId xmlns:p14="http://schemas.microsoft.com/office/powerpoint/2010/main" val="8498446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2" name="TextBox 11"/>
          <p:cNvSpPr txBox="1"/>
          <p:nvPr/>
        </p:nvSpPr>
        <p:spPr>
          <a:xfrm>
            <a:off x="422910" y="1078230"/>
            <a:ext cx="4627262" cy="2862322"/>
          </a:xfrm>
          <a:prstGeom prst="rect">
            <a:avLst/>
          </a:prstGeom>
          <a:noFill/>
        </p:spPr>
        <p:txBody>
          <a:bodyPr wrap="square" rtlCol="0">
            <a:spAutoFit/>
          </a:bodyPr>
          <a:lstStyle/>
          <a:p>
            <a:r>
              <a:rPr lang="en-US" sz="2000" i="1" u="sng" dirty="0">
                <a:effectLst/>
              </a:rPr>
              <a:t>Class exercise: design a tic-tac-toe game </a:t>
            </a:r>
          </a:p>
          <a:p>
            <a:pPr marL="1200150" lvl="2" indent="-285750">
              <a:buFont typeface="Wingdings" panose="05000000000000000000" pitchFamily="2" charset="2"/>
              <a:buChar char="§"/>
            </a:pPr>
            <a:r>
              <a:rPr lang="en-US" sz="2000" dirty="0">
                <a:effectLst/>
              </a:rPr>
              <a:t>what are the rules  </a:t>
            </a:r>
          </a:p>
          <a:p>
            <a:pPr marL="1200150" lvl="2" indent="-285750">
              <a:buFont typeface="Wingdings" panose="05000000000000000000" pitchFamily="2" charset="2"/>
              <a:buChar char="§"/>
            </a:pPr>
            <a:r>
              <a:rPr lang="en-US" sz="2000" dirty="0">
                <a:effectLst/>
              </a:rPr>
              <a:t>how do you want the user to experience the game </a:t>
            </a:r>
          </a:p>
          <a:p>
            <a:pPr marL="1200150" lvl="2" indent="-285750">
              <a:buFont typeface="Wingdings" panose="05000000000000000000" pitchFamily="2" charset="2"/>
              <a:buChar char="§"/>
            </a:pPr>
            <a:r>
              <a:rPr lang="en-US" sz="2000" dirty="0">
                <a:effectLst/>
              </a:rPr>
              <a:t>timeline </a:t>
            </a:r>
          </a:p>
          <a:p>
            <a:pPr marL="1200150" lvl="2" indent="-285750">
              <a:buFont typeface="Wingdings" panose="05000000000000000000" pitchFamily="2" charset="2"/>
              <a:buChar char="§"/>
            </a:pPr>
            <a:r>
              <a:rPr lang="en-US" sz="2000" dirty="0">
                <a:effectLst/>
              </a:rPr>
              <a:t>budget </a:t>
            </a:r>
          </a:p>
          <a:p>
            <a:pPr marL="1200150" lvl="2" indent="-285750">
              <a:buFont typeface="Wingdings" panose="05000000000000000000" pitchFamily="2" charset="2"/>
              <a:buChar char="§"/>
            </a:pPr>
            <a:r>
              <a:rPr lang="en-US" sz="2000" dirty="0">
                <a:effectLst/>
              </a:rPr>
              <a:t>audience </a:t>
            </a:r>
          </a:p>
          <a:p>
            <a:pPr marL="1200150" lvl="2" indent="-285750">
              <a:buFont typeface="Wingdings" panose="05000000000000000000" pitchFamily="2" charset="2"/>
              <a:buChar char="§"/>
            </a:pPr>
            <a:r>
              <a:rPr lang="en-US" sz="2000" dirty="0">
                <a:effectLst/>
              </a:rPr>
              <a:t>platform </a:t>
            </a:r>
          </a:p>
          <a:p>
            <a:pPr marL="1200150" lvl="2" indent="-285750">
              <a:buFont typeface="Wingdings" panose="05000000000000000000" pitchFamily="2" charset="2"/>
              <a:buChar char="§"/>
            </a:pPr>
            <a:r>
              <a:rPr lang="en-US" sz="2000" dirty="0"/>
              <a:t>a</a:t>
            </a:r>
            <a:r>
              <a:rPr lang="en-US" sz="2000" dirty="0">
                <a:effectLst/>
              </a:rPr>
              <a:t>re users in the same room </a:t>
            </a:r>
          </a:p>
        </p:txBody>
      </p:sp>
      <p:sp>
        <p:nvSpPr>
          <p:cNvPr id="2" name="Title 1"/>
          <p:cNvSpPr>
            <a:spLocks noGrp="1"/>
          </p:cNvSpPr>
          <p:nvPr>
            <p:ph type="title"/>
          </p:nvPr>
        </p:nvSpPr>
        <p:spPr>
          <a:xfrm>
            <a:off x="0" y="1"/>
            <a:ext cx="12192000" cy="788670"/>
          </a:xfrm>
          <a:solidFill>
            <a:schemeClr val="accent1">
              <a:lumMod val="75000"/>
            </a:schemeClr>
          </a:solidFill>
          <a:ln>
            <a:noFill/>
          </a:ln>
        </p:spPr>
        <p:txBody>
          <a:bodyPr/>
          <a:lstStyle/>
          <a:p>
            <a:r>
              <a:rPr lang="en-US" b="1" dirty="0">
                <a:solidFill>
                  <a:schemeClr val="bg1"/>
                </a:solidFill>
              </a:rPr>
              <a:t>Requirements gathering and analysis</a:t>
            </a:r>
          </a:p>
        </p:txBody>
      </p:sp>
      <p:sp>
        <p:nvSpPr>
          <p:cNvPr id="3" name="Slide Number Placeholder 2"/>
          <p:cNvSpPr>
            <a:spLocks noGrp="1"/>
          </p:cNvSpPr>
          <p:nvPr>
            <p:ph type="sldNum" sz="quarter" idx="12"/>
          </p:nvPr>
        </p:nvSpPr>
        <p:spPr/>
        <p:txBody>
          <a:bodyPr/>
          <a:lstStyle/>
          <a:p>
            <a:fld id="{B661BBF0-7AC7-4757-B695-A62919CB5B85}" type="slidenum">
              <a:rPr lang="en-US" smtClean="0"/>
              <a:t>25</a:t>
            </a:fld>
            <a:endParaRPr lang="en-US"/>
          </a:p>
        </p:txBody>
      </p:sp>
      <p:grpSp>
        <p:nvGrpSpPr>
          <p:cNvPr id="7" name="Group 6"/>
          <p:cNvGrpSpPr/>
          <p:nvPr/>
        </p:nvGrpSpPr>
        <p:grpSpPr>
          <a:xfrm>
            <a:off x="5072194" y="1153067"/>
            <a:ext cx="5469622" cy="5419288"/>
            <a:chOff x="5511567" y="1124125"/>
            <a:chExt cx="5469622" cy="5419288"/>
          </a:xfrm>
        </p:grpSpPr>
        <p:sp>
          <p:nvSpPr>
            <p:cNvPr id="6" name="Rectangle 5"/>
            <p:cNvSpPr/>
            <p:nvPr/>
          </p:nvSpPr>
          <p:spPr>
            <a:xfrm>
              <a:off x="5511567" y="1124125"/>
              <a:ext cx="5469622" cy="54192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511567" y="1132514"/>
              <a:ext cx="5427677" cy="4524315"/>
            </a:xfrm>
            <a:prstGeom prst="rect">
              <a:avLst/>
            </a:prstGeom>
            <a:noFill/>
          </p:spPr>
          <p:txBody>
            <a:bodyPr wrap="square" rtlCol="0">
              <a:spAutoFit/>
            </a:bodyPr>
            <a:lstStyle/>
            <a:p>
              <a:r>
                <a:rPr lang="en-US" dirty="0"/>
                <a:t>What are the next steps for working with your customer? What might be some further questions?</a:t>
              </a:r>
            </a:p>
            <a:p>
              <a:pPr marL="285750" indent="-285750">
                <a:buFont typeface="Arial" panose="020B0604020202020204" pitchFamily="34" charset="0"/>
                <a:buChar char="•"/>
              </a:pPr>
              <a:r>
                <a:rPr lang="en-US" dirty="0"/>
                <a:t>Features</a:t>
              </a:r>
            </a:p>
            <a:p>
              <a:pPr marL="285750" indent="-285750">
                <a:buFont typeface="Arial" panose="020B0604020202020204" pitchFamily="34" charset="0"/>
                <a:buChar char="•"/>
              </a:pPr>
              <a:r>
                <a:rPr lang="en-US" dirty="0"/>
                <a:t>Deadline</a:t>
              </a:r>
            </a:p>
            <a:p>
              <a:pPr marL="285750" indent="-285750">
                <a:buFont typeface="Arial" panose="020B0604020202020204" pitchFamily="34" charset="0"/>
                <a:buChar char="•"/>
              </a:pPr>
              <a:r>
                <a:rPr lang="en-US" dirty="0"/>
                <a:t>Difficulty levels</a:t>
              </a:r>
            </a:p>
            <a:p>
              <a:pPr marL="285750" indent="-285750">
                <a:buFont typeface="Arial" panose="020B0604020202020204" pitchFamily="34" charset="0"/>
                <a:buChar char="•"/>
              </a:pPr>
              <a:r>
                <a:rPr lang="en-US" dirty="0"/>
                <a:t>Fun factor</a:t>
              </a:r>
            </a:p>
            <a:p>
              <a:pPr marL="285750" indent="-285750">
                <a:buFont typeface="Arial" panose="020B0604020202020204" pitchFamily="34" charset="0"/>
                <a:buChar char="•"/>
              </a:pPr>
              <a:r>
                <a:rPr lang="en-US" dirty="0"/>
                <a:t>Age group</a:t>
              </a:r>
            </a:p>
            <a:p>
              <a:pPr marL="285750" indent="-285750">
                <a:buFont typeface="Arial" panose="020B0604020202020204" pitchFamily="34" charset="0"/>
                <a:buChar char="•"/>
              </a:pPr>
              <a:r>
                <a:rPr lang="en-US" dirty="0"/>
                <a:t>Translations</a:t>
              </a:r>
            </a:p>
            <a:p>
              <a:pPr marL="285750" indent="-285750">
                <a:buFont typeface="Arial" panose="020B0604020202020204" pitchFamily="34" charset="0"/>
                <a:buChar char="•"/>
              </a:pPr>
              <a:r>
                <a:rPr lang="en-US" dirty="0"/>
                <a:t>Contract</a:t>
              </a:r>
            </a:p>
            <a:p>
              <a:pPr marL="285750" indent="-285750">
                <a:buFont typeface="Arial" panose="020B0604020202020204" pitchFamily="34" charset="0"/>
                <a:buChar char="•"/>
              </a:pPr>
              <a:r>
                <a:rPr lang="en-US" dirty="0"/>
                <a:t>Costs</a:t>
              </a:r>
            </a:p>
            <a:p>
              <a:pPr marL="285750" indent="-285750">
                <a:buFont typeface="Arial" panose="020B0604020202020204" pitchFamily="34" charset="0"/>
                <a:buChar char="•"/>
              </a:pPr>
              <a:r>
                <a:rPr lang="en-US" dirty="0"/>
                <a:t>Deployment</a:t>
              </a:r>
            </a:p>
            <a:p>
              <a:pPr marL="285750" indent="-285750">
                <a:buFont typeface="Arial" panose="020B0604020202020204" pitchFamily="34" charset="0"/>
                <a:buChar char="•"/>
              </a:pPr>
              <a:r>
                <a:rPr lang="en-US" dirty="0"/>
                <a:t>From scratch/ or known engine</a:t>
              </a:r>
            </a:p>
            <a:p>
              <a:pPr marL="285750" indent="-285750">
                <a:buFont typeface="Arial" panose="020B0604020202020204" pitchFamily="34" charset="0"/>
                <a:buChar char="•"/>
              </a:pPr>
              <a:r>
                <a:rPr lang="en-US" dirty="0"/>
                <a:t>Language</a:t>
              </a:r>
            </a:p>
            <a:p>
              <a:pPr marL="285750" indent="-285750">
                <a:buFont typeface="Arial" panose="020B0604020202020204" pitchFamily="34" charset="0"/>
                <a:buChar char="•"/>
              </a:pPr>
              <a:r>
                <a:rPr lang="en-US" dirty="0"/>
                <a:t>Demographic</a:t>
              </a:r>
            </a:p>
            <a:p>
              <a:pPr marL="285750" indent="-285750">
                <a:buFont typeface="Arial" panose="020B0604020202020204" pitchFamily="34" charset="0"/>
                <a:buChar char="•"/>
              </a:pPr>
              <a:r>
                <a:rPr lang="en-US" dirty="0"/>
                <a:t>Multi-player or against the computer</a:t>
              </a:r>
            </a:p>
            <a:p>
              <a:pPr marL="285750" indent="-285750">
                <a:buFont typeface="Arial" panose="020B0604020202020204" pitchFamily="34" charset="0"/>
                <a:buChar char="•"/>
              </a:pPr>
              <a:r>
                <a:rPr lang="en-US" dirty="0"/>
                <a:t>Micro transactions</a:t>
              </a:r>
            </a:p>
          </p:txBody>
        </p:sp>
      </p:grpSp>
    </p:spTree>
    <p:extLst>
      <p:ext uri="{BB962C8B-B14F-4D97-AF65-F5344CB8AC3E}">
        <p14:creationId xmlns:p14="http://schemas.microsoft.com/office/powerpoint/2010/main" val="8862215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1">
              <a:lumMod val="75000"/>
            </a:schemeClr>
          </a:solidFill>
          <a:ln>
            <a:noFill/>
          </a:ln>
        </p:spPr>
        <p:txBody>
          <a:bodyPr/>
          <a:lstStyle/>
          <a:p>
            <a:r>
              <a:rPr lang="en-US" b="1" dirty="0">
                <a:solidFill>
                  <a:schemeClr val="bg1"/>
                </a:solidFill>
              </a:rPr>
              <a:t>Requirements gathering and analysis</a:t>
            </a:r>
          </a:p>
        </p:txBody>
      </p:sp>
      <p:sp>
        <p:nvSpPr>
          <p:cNvPr id="12" name="TextBox 11"/>
          <p:cNvSpPr txBox="1"/>
          <p:nvPr/>
        </p:nvSpPr>
        <p:spPr>
          <a:xfrm>
            <a:off x="196407" y="1078230"/>
            <a:ext cx="4526595" cy="3785652"/>
          </a:xfrm>
          <a:prstGeom prst="rect">
            <a:avLst/>
          </a:prstGeom>
          <a:noFill/>
        </p:spPr>
        <p:txBody>
          <a:bodyPr wrap="square" rtlCol="0">
            <a:spAutoFit/>
          </a:bodyPr>
          <a:lstStyle/>
          <a:p>
            <a:pPr lvl="1"/>
            <a:r>
              <a:rPr lang="en-US" sz="2000" i="1" u="sng" dirty="0">
                <a:effectLst/>
              </a:rPr>
              <a:t>Discussion </a:t>
            </a:r>
          </a:p>
          <a:p>
            <a:pPr marL="1257300" lvl="2" indent="-342900">
              <a:buFont typeface="Wingdings" panose="05000000000000000000" pitchFamily="2" charset="2"/>
              <a:buChar char="§"/>
            </a:pPr>
            <a:r>
              <a:rPr lang="en-US" sz="2000" dirty="0">
                <a:effectLst/>
              </a:rPr>
              <a:t>Who to interview </a:t>
            </a:r>
          </a:p>
          <a:p>
            <a:pPr marL="1714500" lvl="3" indent="-342900">
              <a:buFont typeface="Wingdings" panose="05000000000000000000" pitchFamily="2" charset="2"/>
              <a:buChar char="§"/>
            </a:pPr>
            <a:r>
              <a:rPr lang="en-US" sz="2000" dirty="0">
                <a:effectLst/>
              </a:rPr>
              <a:t>client (the person who is paying) </a:t>
            </a:r>
          </a:p>
          <a:p>
            <a:pPr marL="1714500" lvl="3" indent="-342900">
              <a:buFont typeface="Wingdings" panose="05000000000000000000" pitchFamily="2" charset="2"/>
              <a:buChar char="§"/>
            </a:pPr>
            <a:r>
              <a:rPr lang="en-US" sz="2000" dirty="0">
                <a:effectLst/>
              </a:rPr>
              <a:t>Decision maker (C*O)</a:t>
            </a:r>
          </a:p>
          <a:p>
            <a:pPr marL="1714500" lvl="3" indent="-342900">
              <a:buFont typeface="Wingdings" panose="05000000000000000000" pitchFamily="2" charset="2"/>
              <a:buChar char="§"/>
            </a:pPr>
            <a:r>
              <a:rPr lang="en-US" sz="2000" dirty="0"/>
              <a:t>Domain expert</a:t>
            </a:r>
            <a:endParaRPr lang="en-US" sz="2000" dirty="0">
              <a:effectLst/>
            </a:endParaRPr>
          </a:p>
          <a:p>
            <a:pPr marL="1714500" lvl="3" indent="-342900">
              <a:buFont typeface="Wingdings" panose="05000000000000000000" pitchFamily="2" charset="2"/>
              <a:buChar char="§"/>
            </a:pPr>
            <a:r>
              <a:rPr lang="en-US" sz="2000" dirty="0">
                <a:effectLst/>
              </a:rPr>
              <a:t>User </a:t>
            </a:r>
          </a:p>
          <a:p>
            <a:pPr marL="1714500" lvl="3" indent="-342900">
              <a:buFont typeface="Wingdings" panose="05000000000000000000" pitchFamily="2" charset="2"/>
              <a:buChar char="§"/>
            </a:pPr>
            <a:r>
              <a:rPr lang="en-US" sz="2000" dirty="0">
                <a:effectLst/>
              </a:rPr>
              <a:t>IT staff </a:t>
            </a:r>
          </a:p>
          <a:p>
            <a:pPr marL="1714500" lvl="3" indent="-342900">
              <a:buFont typeface="Wingdings" panose="05000000000000000000" pitchFamily="2" charset="2"/>
              <a:buChar char="§"/>
            </a:pPr>
            <a:r>
              <a:rPr lang="en-US" sz="2000" dirty="0">
                <a:effectLst/>
              </a:rPr>
              <a:t>Legal </a:t>
            </a:r>
          </a:p>
          <a:p>
            <a:pPr marL="1714500" lvl="3" indent="-342900">
              <a:buFont typeface="Wingdings" panose="05000000000000000000" pitchFamily="2" charset="2"/>
              <a:buChar char="§"/>
            </a:pPr>
            <a:r>
              <a:rPr lang="en-US" sz="2000" dirty="0">
                <a:effectLst/>
              </a:rPr>
              <a:t>HR </a:t>
            </a:r>
          </a:p>
          <a:p>
            <a:pPr marL="1257300" lvl="2" indent="-342900">
              <a:buFont typeface="Wingdings" panose="05000000000000000000" pitchFamily="2" charset="2"/>
              <a:buChar char="§"/>
            </a:pPr>
            <a:r>
              <a:rPr lang="en-US" sz="2000" dirty="0">
                <a:effectLst/>
              </a:rPr>
              <a:t>When to interview/update/validate </a:t>
            </a:r>
          </a:p>
        </p:txBody>
      </p:sp>
      <p:sp>
        <p:nvSpPr>
          <p:cNvPr id="3" name="Slide Number Placeholder 2"/>
          <p:cNvSpPr>
            <a:spLocks noGrp="1"/>
          </p:cNvSpPr>
          <p:nvPr>
            <p:ph type="sldNum" sz="quarter" idx="12"/>
          </p:nvPr>
        </p:nvSpPr>
        <p:spPr/>
        <p:txBody>
          <a:bodyPr/>
          <a:lstStyle/>
          <a:p>
            <a:fld id="{B661BBF0-7AC7-4757-B695-A62919CB5B85}" type="slidenum">
              <a:rPr lang="en-US" smtClean="0"/>
              <a:t>26</a:t>
            </a:fld>
            <a:endParaRPr lang="en-US"/>
          </a:p>
        </p:txBody>
      </p:sp>
      <p:grpSp>
        <p:nvGrpSpPr>
          <p:cNvPr id="7" name="Group 6"/>
          <p:cNvGrpSpPr/>
          <p:nvPr/>
        </p:nvGrpSpPr>
        <p:grpSpPr>
          <a:xfrm>
            <a:off x="5516496" y="1082914"/>
            <a:ext cx="5469622" cy="5419288"/>
            <a:chOff x="5511567" y="1124125"/>
            <a:chExt cx="5469622" cy="5419288"/>
          </a:xfrm>
        </p:grpSpPr>
        <p:sp>
          <p:nvSpPr>
            <p:cNvPr id="8" name="Rectangle 7"/>
            <p:cNvSpPr/>
            <p:nvPr/>
          </p:nvSpPr>
          <p:spPr>
            <a:xfrm>
              <a:off x="5511567" y="1124125"/>
              <a:ext cx="5469622" cy="54192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511567" y="1132514"/>
              <a:ext cx="5427677" cy="1754326"/>
            </a:xfrm>
            <a:prstGeom prst="rect">
              <a:avLst/>
            </a:prstGeom>
            <a:noFill/>
          </p:spPr>
          <p:txBody>
            <a:bodyPr wrap="square" rtlCol="0">
              <a:spAutoFit/>
            </a:bodyPr>
            <a:lstStyle/>
            <a:p>
              <a:r>
                <a:rPr lang="en-US" dirty="0"/>
                <a:t>Who in your customer’s business will you need to work with?</a:t>
              </a:r>
            </a:p>
            <a:p>
              <a:pPr marL="285750" indent="-285750">
                <a:buFont typeface="Arial" panose="020B0604020202020204" pitchFamily="34" charset="0"/>
                <a:buChar char="•"/>
              </a:pPr>
              <a:r>
                <a:rPr lang="en-US" dirty="0"/>
                <a:t>Marketing</a:t>
              </a:r>
            </a:p>
            <a:p>
              <a:pPr marL="285750" indent="-285750">
                <a:buFont typeface="Arial" panose="020B0604020202020204" pitchFamily="34" charset="0"/>
                <a:buChar char="•"/>
              </a:pPr>
              <a:r>
                <a:rPr lang="en-US" dirty="0"/>
                <a:t>Translators</a:t>
              </a:r>
            </a:p>
            <a:p>
              <a:pPr marL="285750" indent="-285750">
                <a:buFont typeface="Arial" panose="020B0604020202020204" pitchFamily="34" charset="0"/>
                <a:buChar char="•"/>
              </a:pPr>
              <a:r>
                <a:rPr lang="en-US" dirty="0"/>
                <a:t>Designers/artist</a:t>
              </a:r>
            </a:p>
            <a:p>
              <a:pPr marL="285750" indent="-285750">
                <a:buFont typeface="Arial" panose="020B0604020202020204" pitchFamily="34" charset="0"/>
                <a:buChar char="•"/>
              </a:pPr>
              <a:endParaRPr lang="en-US" dirty="0"/>
            </a:p>
          </p:txBody>
        </p:sp>
      </p:grpSp>
    </p:spTree>
    <p:extLst>
      <p:ext uri="{BB962C8B-B14F-4D97-AF65-F5344CB8AC3E}">
        <p14:creationId xmlns:p14="http://schemas.microsoft.com/office/powerpoint/2010/main" val="8651901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1">
              <a:lumMod val="75000"/>
            </a:schemeClr>
          </a:solidFill>
          <a:ln>
            <a:noFill/>
          </a:ln>
        </p:spPr>
        <p:txBody>
          <a:bodyPr/>
          <a:lstStyle/>
          <a:p>
            <a:r>
              <a:rPr lang="en-US" b="1" dirty="0">
                <a:solidFill>
                  <a:schemeClr val="bg1"/>
                </a:solidFill>
              </a:rPr>
              <a:t>Requirements gathering and analysis</a:t>
            </a:r>
          </a:p>
        </p:txBody>
      </p:sp>
      <p:sp>
        <p:nvSpPr>
          <p:cNvPr id="12" name="TextBox 11"/>
          <p:cNvSpPr txBox="1"/>
          <p:nvPr/>
        </p:nvSpPr>
        <p:spPr>
          <a:xfrm>
            <a:off x="422910" y="1078230"/>
            <a:ext cx="10683240" cy="2862322"/>
          </a:xfrm>
          <a:prstGeom prst="rect">
            <a:avLst/>
          </a:prstGeom>
          <a:noFill/>
        </p:spPr>
        <p:txBody>
          <a:bodyPr wrap="square" rtlCol="0">
            <a:spAutoFit/>
          </a:bodyPr>
          <a:lstStyle/>
          <a:p>
            <a:pPr lvl="1"/>
            <a:r>
              <a:rPr lang="en-US" sz="2000" i="1" u="sng" dirty="0">
                <a:effectLst/>
              </a:rPr>
              <a:t>Discussion </a:t>
            </a:r>
          </a:p>
          <a:p>
            <a:pPr marL="1257300" lvl="2" indent="-342900">
              <a:buFont typeface="Wingdings" panose="05000000000000000000" pitchFamily="2" charset="2"/>
              <a:buChar char="§"/>
            </a:pPr>
            <a:r>
              <a:rPr lang="en-US" sz="2000" dirty="0">
                <a:effectLst/>
              </a:rPr>
              <a:t>Who should conduct the interview(s) </a:t>
            </a:r>
          </a:p>
          <a:p>
            <a:pPr marL="1714500" lvl="3" indent="-342900">
              <a:buFont typeface="Wingdings" panose="05000000000000000000" pitchFamily="2" charset="2"/>
              <a:buChar char="§"/>
            </a:pPr>
            <a:r>
              <a:rPr lang="en-US" sz="2000" dirty="0">
                <a:effectLst/>
              </a:rPr>
              <a:t>IT department representative</a:t>
            </a:r>
          </a:p>
          <a:p>
            <a:pPr marL="1714500" lvl="3" indent="-342900">
              <a:buFont typeface="Wingdings" panose="05000000000000000000" pitchFamily="2" charset="2"/>
              <a:buChar char="§"/>
            </a:pPr>
            <a:r>
              <a:rPr lang="en-US" sz="2000" dirty="0"/>
              <a:t>Data analytics expert</a:t>
            </a:r>
          </a:p>
          <a:p>
            <a:pPr marL="1714500" lvl="3" indent="-342900">
              <a:buFont typeface="Wingdings" panose="05000000000000000000" pitchFamily="2" charset="2"/>
              <a:buChar char="§"/>
            </a:pPr>
            <a:r>
              <a:rPr lang="en-US" sz="2000" dirty="0"/>
              <a:t>Human experience designers</a:t>
            </a:r>
          </a:p>
          <a:p>
            <a:pPr marL="1714500" lvl="3" indent="-342900">
              <a:buFont typeface="Wingdings" panose="05000000000000000000" pitchFamily="2" charset="2"/>
              <a:buChar char="§"/>
            </a:pPr>
            <a:r>
              <a:rPr lang="en-US" sz="2000" dirty="0">
                <a:effectLst/>
              </a:rPr>
              <a:t>Lead programmer</a:t>
            </a:r>
          </a:p>
          <a:p>
            <a:pPr marL="1714500" lvl="3" indent="-342900">
              <a:buFont typeface="Wingdings" panose="05000000000000000000" pitchFamily="2" charset="2"/>
              <a:buChar char="§"/>
            </a:pPr>
            <a:r>
              <a:rPr lang="en-US" sz="2000" dirty="0"/>
              <a:t>Systems architect</a:t>
            </a:r>
          </a:p>
          <a:p>
            <a:pPr marL="1714500" lvl="3" indent="-342900">
              <a:buFont typeface="Wingdings" panose="05000000000000000000" pitchFamily="2" charset="2"/>
              <a:buChar char="§"/>
            </a:pPr>
            <a:r>
              <a:rPr lang="en-US" sz="2000" dirty="0">
                <a:effectLst/>
              </a:rPr>
              <a:t>Project leader</a:t>
            </a:r>
          </a:p>
          <a:p>
            <a:pPr marL="1714500" lvl="3" indent="-342900">
              <a:buFont typeface="Wingdings" panose="05000000000000000000" pitchFamily="2" charset="2"/>
              <a:buChar char="§"/>
            </a:pPr>
            <a:r>
              <a:rPr lang="en-US" sz="2000" dirty="0"/>
              <a:t>Legal department</a:t>
            </a:r>
            <a:endParaRPr lang="en-US" sz="2000" dirty="0">
              <a:effectLst/>
            </a:endParaRPr>
          </a:p>
        </p:txBody>
      </p:sp>
      <p:sp>
        <p:nvSpPr>
          <p:cNvPr id="3" name="Slide Number Placeholder 2"/>
          <p:cNvSpPr>
            <a:spLocks noGrp="1"/>
          </p:cNvSpPr>
          <p:nvPr>
            <p:ph type="sldNum" sz="quarter" idx="12"/>
          </p:nvPr>
        </p:nvSpPr>
        <p:spPr/>
        <p:txBody>
          <a:bodyPr/>
          <a:lstStyle/>
          <a:p>
            <a:fld id="{B661BBF0-7AC7-4757-B695-A62919CB5B85}" type="slidenum">
              <a:rPr lang="en-US" smtClean="0"/>
              <a:t>27</a:t>
            </a:fld>
            <a:endParaRPr lang="en-US"/>
          </a:p>
        </p:txBody>
      </p:sp>
      <p:grpSp>
        <p:nvGrpSpPr>
          <p:cNvPr id="5" name="Group 4"/>
          <p:cNvGrpSpPr/>
          <p:nvPr/>
        </p:nvGrpSpPr>
        <p:grpSpPr>
          <a:xfrm>
            <a:off x="5653656" y="1220074"/>
            <a:ext cx="5469622" cy="5419288"/>
            <a:chOff x="5511567" y="1124125"/>
            <a:chExt cx="5469622" cy="5419288"/>
          </a:xfrm>
        </p:grpSpPr>
        <p:sp>
          <p:nvSpPr>
            <p:cNvPr id="6" name="Rectangle 5"/>
            <p:cNvSpPr/>
            <p:nvPr/>
          </p:nvSpPr>
          <p:spPr>
            <a:xfrm>
              <a:off x="5511567" y="1124125"/>
              <a:ext cx="5469622" cy="54192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511567" y="1132514"/>
              <a:ext cx="5427677" cy="2308324"/>
            </a:xfrm>
            <a:prstGeom prst="rect">
              <a:avLst/>
            </a:prstGeom>
            <a:noFill/>
          </p:spPr>
          <p:txBody>
            <a:bodyPr wrap="square" rtlCol="0">
              <a:spAutoFit/>
            </a:bodyPr>
            <a:lstStyle/>
            <a:p>
              <a:r>
                <a:rPr lang="en-US" dirty="0"/>
                <a:t>What are the skill sets your team will require?</a:t>
              </a:r>
            </a:p>
            <a:p>
              <a:pPr marL="285750" indent="-285750">
                <a:buFont typeface="Arial" panose="020B0604020202020204" pitchFamily="34" charset="0"/>
                <a:buChar char="•"/>
              </a:pPr>
              <a:r>
                <a:rPr lang="en-US" dirty="0"/>
                <a:t>Technical writer</a:t>
              </a:r>
            </a:p>
            <a:p>
              <a:pPr marL="285750" indent="-285750">
                <a:buFont typeface="Arial" panose="020B0604020202020204" pitchFamily="34" charset="0"/>
                <a:buChar char="•"/>
              </a:pPr>
              <a:r>
                <a:rPr lang="en-US" dirty="0"/>
                <a:t>Graphics designer</a:t>
              </a:r>
            </a:p>
            <a:p>
              <a:pPr marL="285750" indent="-285750">
                <a:buFont typeface="Arial" panose="020B0604020202020204" pitchFamily="34" charset="0"/>
                <a:buChar char="•"/>
              </a:pPr>
              <a:r>
                <a:rPr lang="en-US" dirty="0"/>
                <a:t>Programmer</a:t>
              </a:r>
            </a:p>
            <a:p>
              <a:pPr marL="285750" indent="-285750">
                <a:buFont typeface="Arial" panose="020B0604020202020204" pitchFamily="34" charset="0"/>
                <a:buChar char="•"/>
              </a:pPr>
              <a:r>
                <a:rPr lang="en-US" dirty="0"/>
                <a:t>Developer</a:t>
              </a:r>
            </a:p>
            <a:p>
              <a:pPr marL="285750" indent="-285750">
                <a:buFont typeface="Arial" panose="020B0604020202020204" pitchFamily="34" charset="0"/>
                <a:buChar char="•"/>
              </a:pPr>
              <a:r>
                <a:rPr lang="en-US" dirty="0"/>
                <a:t>Product manager</a:t>
              </a:r>
            </a:p>
            <a:p>
              <a:pPr marL="285750" indent="-285750">
                <a:buFont typeface="Arial" panose="020B0604020202020204" pitchFamily="34" charset="0"/>
                <a:buChar char="•"/>
              </a:pPr>
              <a:r>
                <a:rPr lang="en-US" dirty="0"/>
                <a:t>Tester</a:t>
              </a:r>
            </a:p>
            <a:p>
              <a:pPr marL="285750" indent="-285750">
                <a:buFont typeface="Arial" panose="020B0604020202020204" pitchFamily="34" charset="0"/>
                <a:buChar char="•"/>
              </a:pPr>
              <a:r>
                <a:rPr lang="en-US" dirty="0"/>
                <a:t>Children’s expert</a:t>
              </a:r>
            </a:p>
          </p:txBody>
        </p:sp>
      </p:grpSp>
    </p:spTree>
    <p:extLst>
      <p:ext uri="{BB962C8B-B14F-4D97-AF65-F5344CB8AC3E}">
        <p14:creationId xmlns:p14="http://schemas.microsoft.com/office/powerpoint/2010/main" val="29626546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pokemon images"/>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7699" b="89932" l="9990" r="89962">
                        <a14:foregroundMark x1="35205" y1="22335" x2="35205" y2="22335"/>
                        <a14:foregroundMark x1="34681" y1="19120" x2="34681" y2="19120"/>
                        <a14:foregroundMark x1="34396" y1="27919" x2="34396" y2="27919"/>
                        <a14:foregroundMark x1="59562" y1="24196" x2="59562" y2="24196"/>
                        <a14:foregroundMark x1="57564" y1="22335" x2="57564" y2="22335"/>
                        <a14:foregroundMark x1="58516" y1="43063" x2="58516" y2="43063"/>
                        <a14:foregroundMark x1="58658" y1="43993" x2="58658" y2="43993"/>
                        <a14:foregroundMark x1="39391" y1="88494" x2="39391" y2="88494"/>
                        <a14:foregroundMark x1="57184" y1="89002" x2="57184" y2="89002"/>
                        <a14:foregroundMark x1="48287" y1="7699" x2="48287" y2="7699"/>
                        <a14:foregroundMark x1="35300" y1="17513" x2="35300" y2="17513"/>
                      </a14:backgroundRemoval>
                    </a14:imgEffect>
                  </a14:imgLayer>
                </a14:imgProps>
              </a:ext>
              <a:ext uri="{28A0092B-C50C-407E-A947-70E740481C1C}">
                <a14:useLocalDpi xmlns:a14="http://schemas.microsoft.com/office/drawing/2010/main" val="0"/>
              </a:ext>
            </a:extLst>
          </a:blip>
          <a:srcRect/>
          <a:stretch>
            <a:fillRect/>
          </a:stretch>
        </p:blipFill>
        <p:spPr bwMode="auto">
          <a:xfrm>
            <a:off x="6603398" y="2679898"/>
            <a:ext cx="6545340" cy="367995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04625" y="2448884"/>
            <a:ext cx="4036306" cy="4030212"/>
          </a:xfrm>
          <a:prstGeom prst="rect">
            <a:avLst/>
          </a:prstGeom>
        </p:spPr>
      </p:pic>
      <p:pic>
        <p:nvPicPr>
          <p:cNvPr id="1026" name="Picture 2" descr="File:393Piplup Pokemon Ranger Guardian Sign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548" y="2713764"/>
            <a:ext cx="2264569" cy="34218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4699000" y="2388988"/>
            <a:ext cx="0" cy="4140200"/>
          </a:xfrm>
          <a:prstGeom prst="line">
            <a:avLst/>
          </a:prstGeom>
          <a:ln w="76200">
            <a:solidFill>
              <a:srgbClr val="FF0000"/>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rot="5400000">
            <a:off x="5405966" y="3070556"/>
            <a:ext cx="0" cy="4140200"/>
          </a:xfrm>
          <a:prstGeom prst="line">
            <a:avLst/>
          </a:prstGeom>
          <a:ln w="76200">
            <a:solidFill>
              <a:srgbClr val="FF0000"/>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a:off x="5410199" y="1711656"/>
            <a:ext cx="0" cy="4140200"/>
          </a:xfrm>
          <a:prstGeom prst="line">
            <a:avLst/>
          </a:prstGeom>
          <a:ln w="76200">
            <a:solidFill>
              <a:srgbClr val="FF0000"/>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117167" y="2401688"/>
            <a:ext cx="0" cy="4140200"/>
          </a:xfrm>
          <a:prstGeom prst="line">
            <a:avLst/>
          </a:prstGeom>
          <a:ln w="76200">
            <a:solidFill>
              <a:srgbClr val="FF0000"/>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10" name="Picture 2" descr="File:393Piplup Pokemon Ranger Guardian Sign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22940" y="5219295"/>
            <a:ext cx="813329" cy="122897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File:393Piplup Pokemon Ranger Guardian Sign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47049" y="5237198"/>
            <a:ext cx="813329" cy="122897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Image result for pokemon images"/>
          <p:cNvPicPr>
            <a:picLocks noChangeAspect="1" noChangeArrowheads="1"/>
          </p:cNvPicPr>
          <p:nvPr/>
        </p:nvPicPr>
        <p:blipFill>
          <a:blip r:embed="rId7" cstate="print">
            <a:extLst>
              <a:ext uri="{BEBA8EAE-BF5A-486C-A8C5-ECC9F3942E4B}">
                <a14:imgProps xmlns:a14="http://schemas.microsoft.com/office/drawing/2010/main">
                  <a14:imgLayer r:embed="rId3">
                    <a14:imgEffect>
                      <a14:backgroundRemoval t="7699" b="89932" l="9990" r="89962">
                        <a14:foregroundMark x1="35205" y1="22335" x2="35205" y2="22335"/>
                        <a14:foregroundMark x1="34681" y1="19120" x2="34681" y2="19120"/>
                        <a14:foregroundMark x1="34396" y1="27919" x2="34396" y2="27919"/>
                        <a14:foregroundMark x1="59562" y1="24196" x2="59562" y2="24196"/>
                        <a14:foregroundMark x1="57564" y1="22335" x2="57564" y2="22335"/>
                        <a14:foregroundMark x1="58516" y1="43063" x2="58516" y2="43063"/>
                        <a14:foregroundMark x1="58658" y1="43993" x2="58658" y2="43993"/>
                        <a14:foregroundMark x1="39391" y1="88494" x2="39391" y2="88494"/>
                        <a14:foregroundMark x1="57184" y1="89002" x2="57184" y2="89002"/>
                        <a14:foregroundMark x1="48287" y1="7699" x2="48287" y2="7699"/>
                        <a14:foregroundMark x1="35300" y1="17513" x2="35300" y2="17513"/>
                      </a14:backgroundRemoval>
                    </a14:imgEffect>
                  </a14:imgLayer>
                </a14:imgProps>
              </a:ext>
              <a:ext uri="{28A0092B-C50C-407E-A947-70E740481C1C}">
                <a14:useLocalDpi xmlns:a14="http://schemas.microsoft.com/office/drawing/2010/main" val="0"/>
              </a:ext>
            </a:extLst>
          </a:blip>
          <a:srcRect/>
          <a:stretch>
            <a:fillRect/>
          </a:stretch>
        </p:blipFill>
        <p:spPr bwMode="auto">
          <a:xfrm>
            <a:off x="4154521" y="3768843"/>
            <a:ext cx="2478932" cy="139371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Image result for pokemon images"/>
          <p:cNvPicPr>
            <a:picLocks noChangeAspect="1" noChangeArrowheads="1"/>
          </p:cNvPicPr>
          <p:nvPr/>
        </p:nvPicPr>
        <p:blipFill>
          <a:blip r:embed="rId7" cstate="print">
            <a:extLst>
              <a:ext uri="{BEBA8EAE-BF5A-486C-A8C5-ECC9F3942E4B}">
                <a14:imgProps xmlns:a14="http://schemas.microsoft.com/office/drawing/2010/main">
                  <a14:imgLayer r:embed="rId3">
                    <a14:imgEffect>
                      <a14:backgroundRemoval t="7699" b="89932" l="9990" r="89962">
                        <a14:foregroundMark x1="35205" y1="22335" x2="35205" y2="22335"/>
                        <a14:foregroundMark x1="34681" y1="19120" x2="34681" y2="19120"/>
                        <a14:foregroundMark x1="34396" y1="27919" x2="34396" y2="27919"/>
                        <a14:foregroundMark x1="59562" y1="24196" x2="59562" y2="24196"/>
                        <a14:foregroundMark x1="57564" y1="22335" x2="57564" y2="22335"/>
                        <a14:foregroundMark x1="58516" y1="43063" x2="58516" y2="43063"/>
                        <a14:foregroundMark x1="58658" y1="43993" x2="58658" y2="43993"/>
                        <a14:foregroundMark x1="39391" y1="88494" x2="39391" y2="88494"/>
                        <a14:foregroundMark x1="57184" y1="89002" x2="57184" y2="89002"/>
                        <a14:foregroundMark x1="48287" y1="7699" x2="48287" y2="7699"/>
                        <a14:foregroundMark x1="35300" y1="17513" x2="35300" y2="17513"/>
                      </a14:backgroundRemoval>
                    </a14:imgEffect>
                  </a14:imgLayer>
                </a14:imgProps>
              </a:ext>
              <a:ext uri="{28A0092B-C50C-407E-A947-70E740481C1C}">
                <a14:useLocalDpi xmlns:a14="http://schemas.microsoft.com/office/drawing/2010/main" val="0"/>
              </a:ext>
            </a:extLst>
          </a:blip>
          <a:srcRect/>
          <a:stretch>
            <a:fillRect/>
          </a:stretch>
        </p:blipFill>
        <p:spPr bwMode="auto">
          <a:xfrm>
            <a:off x="4208814" y="5140681"/>
            <a:ext cx="2478932" cy="139371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File:393Piplup Pokemon Ranger Guardian Sign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60488" y="2479975"/>
            <a:ext cx="813329" cy="122897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CA1B876-A3C8-1A74-10FE-5CD4D6974806}"/>
              </a:ext>
            </a:extLst>
          </p:cNvPr>
          <p:cNvPicPr>
            <a:picLocks noChangeAspect="1"/>
          </p:cNvPicPr>
          <p:nvPr/>
        </p:nvPicPr>
        <p:blipFill>
          <a:blip r:embed="rId8"/>
          <a:stretch>
            <a:fillRect/>
          </a:stretch>
        </p:blipFill>
        <p:spPr>
          <a:xfrm>
            <a:off x="8209972" y="168200"/>
            <a:ext cx="3823028" cy="816976"/>
          </a:xfrm>
          <a:prstGeom prst="rect">
            <a:avLst/>
          </a:prstGeom>
        </p:spPr>
      </p:pic>
      <p:pic>
        <p:nvPicPr>
          <p:cNvPr id="9" name="Picture 8">
            <a:extLst>
              <a:ext uri="{FF2B5EF4-FFF2-40B4-BE49-F238E27FC236}">
                <a16:creationId xmlns:a16="http://schemas.microsoft.com/office/drawing/2014/main" id="{82B20338-9405-5223-8479-0D36599685EB}"/>
              </a:ext>
            </a:extLst>
          </p:cNvPr>
          <p:cNvPicPr>
            <a:picLocks noChangeAspect="1"/>
          </p:cNvPicPr>
          <p:nvPr/>
        </p:nvPicPr>
        <p:blipFill>
          <a:blip r:embed="rId9"/>
          <a:stretch>
            <a:fillRect/>
          </a:stretch>
        </p:blipFill>
        <p:spPr>
          <a:xfrm>
            <a:off x="359869" y="297360"/>
            <a:ext cx="2966581" cy="1375632"/>
          </a:xfrm>
          <a:prstGeom prst="rect">
            <a:avLst/>
          </a:prstGeom>
        </p:spPr>
      </p:pic>
    </p:spTree>
    <p:extLst>
      <p:ext uri="{BB962C8B-B14F-4D97-AF65-F5344CB8AC3E}">
        <p14:creationId xmlns:p14="http://schemas.microsoft.com/office/powerpoint/2010/main" val="13167102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4625" y="720296"/>
            <a:ext cx="4036306" cy="4030212"/>
          </a:xfrm>
          <a:prstGeom prst="rect">
            <a:avLst/>
          </a:prstGeom>
        </p:spPr>
      </p:pic>
      <p:pic>
        <p:nvPicPr>
          <p:cNvPr id="1026" name="Picture 2" descr="File:393Piplup Pokemon Ranger Guardian Sign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548" y="985176"/>
            <a:ext cx="2264569" cy="34218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4699000" y="660400"/>
            <a:ext cx="0" cy="4140200"/>
          </a:xfrm>
          <a:prstGeom prst="line">
            <a:avLst/>
          </a:prstGeom>
          <a:ln w="76200">
            <a:solidFill>
              <a:srgbClr val="FF0000"/>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rot="5400000">
            <a:off x="5405966" y="1341968"/>
            <a:ext cx="0" cy="4140200"/>
          </a:xfrm>
          <a:prstGeom prst="line">
            <a:avLst/>
          </a:prstGeom>
          <a:ln w="76200">
            <a:solidFill>
              <a:srgbClr val="FF0000"/>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a:off x="5410199" y="-16932"/>
            <a:ext cx="0" cy="4140200"/>
          </a:xfrm>
          <a:prstGeom prst="line">
            <a:avLst/>
          </a:prstGeom>
          <a:ln w="76200">
            <a:solidFill>
              <a:srgbClr val="FF0000"/>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117167" y="673100"/>
            <a:ext cx="0" cy="4140200"/>
          </a:xfrm>
          <a:prstGeom prst="line">
            <a:avLst/>
          </a:prstGeom>
          <a:ln w="76200">
            <a:solidFill>
              <a:srgbClr val="FF0000"/>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9" name="Picture 2" descr="File:393Piplup Pokemon Ranger Guardian Sign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12231" y="763472"/>
            <a:ext cx="813329" cy="12289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File:393Piplup Pokemon Ranger Guardian Sign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22940" y="3490707"/>
            <a:ext cx="813329" cy="122897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File:393Piplup Pokemon Ranger Guardian Sign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47049" y="3508610"/>
            <a:ext cx="813329" cy="122897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Image result for pokemon images"/>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7699" b="89932" l="9990" r="89962">
                        <a14:foregroundMark x1="35205" y1="22335" x2="35205" y2="22335"/>
                        <a14:foregroundMark x1="34681" y1="19120" x2="34681" y2="19120"/>
                        <a14:foregroundMark x1="34396" y1="27919" x2="34396" y2="27919"/>
                        <a14:foregroundMark x1="59562" y1="24196" x2="59562" y2="24196"/>
                        <a14:foregroundMark x1="57564" y1="22335" x2="57564" y2="22335"/>
                        <a14:foregroundMark x1="58516" y1="43063" x2="58516" y2="43063"/>
                        <a14:foregroundMark x1="58658" y1="43993" x2="58658" y2="43993"/>
                        <a14:foregroundMark x1="39391" y1="88494" x2="39391" y2="88494"/>
                        <a14:foregroundMark x1="57184" y1="89002" x2="57184" y2="89002"/>
                        <a14:foregroundMark x1="48287" y1="7699" x2="48287" y2="7699"/>
                        <a14:foregroundMark x1="35300" y1="17513" x2="35300" y2="17513"/>
                      </a14:backgroundRemoval>
                    </a14:imgEffect>
                  </a14:imgLayer>
                </a14:imgProps>
              </a:ext>
              <a:ext uri="{28A0092B-C50C-407E-A947-70E740481C1C}">
                <a14:useLocalDpi xmlns:a14="http://schemas.microsoft.com/office/drawing/2010/main" val="0"/>
              </a:ext>
            </a:extLst>
          </a:blip>
          <a:srcRect/>
          <a:stretch>
            <a:fillRect/>
          </a:stretch>
        </p:blipFill>
        <p:spPr bwMode="auto">
          <a:xfrm>
            <a:off x="4154521" y="2040255"/>
            <a:ext cx="2478932" cy="139371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Image result for pokemon images"/>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7699" b="89932" l="9990" r="89962">
                        <a14:foregroundMark x1="35205" y1="22335" x2="35205" y2="22335"/>
                        <a14:foregroundMark x1="34681" y1="19120" x2="34681" y2="19120"/>
                        <a14:foregroundMark x1="34396" y1="27919" x2="34396" y2="27919"/>
                        <a14:foregroundMark x1="59562" y1="24196" x2="59562" y2="24196"/>
                        <a14:foregroundMark x1="57564" y1="22335" x2="57564" y2="22335"/>
                        <a14:foregroundMark x1="58516" y1="43063" x2="58516" y2="43063"/>
                        <a14:foregroundMark x1="58658" y1="43993" x2="58658" y2="43993"/>
                        <a14:foregroundMark x1="39391" y1="88494" x2="39391" y2="88494"/>
                        <a14:foregroundMark x1="57184" y1="89002" x2="57184" y2="89002"/>
                        <a14:foregroundMark x1="48287" y1="7699" x2="48287" y2="7699"/>
                        <a14:foregroundMark x1="35300" y1="17513" x2="35300" y2="17513"/>
                      </a14:backgroundRemoval>
                    </a14:imgEffect>
                  </a14:imgLayer>
                </a14:imgProps>
              </a:ext>
              <a:ext uri="{28A0092B-C50C-407E-A947-70E740481C1C}">
                <a14:useLocalDpi xmlns:a14="http://schemas.microsoft.com/office/drawing/2010/main" val="0"/>
              </a:ext>
            </a:extLst>
          </a:blip>
          <a:srcRect/>
          <a:stretch>
            <a:fillRect/>
          </a:stretch>
        </p:blipFill>
        <p:spPr bwMode="auto">
          <a:xfrm>
            <a:off x="4208814" y="3412093"/>
            <a:ext cx="2478932" cy="1393719"/>
          </a:xfrm>
          <a:prstGeom prst="rect">
            <a:avLst/>
          </a:prstGeom>
          <a:noFill/>
          <a:extLst>
            <a:ext uri="{909E8E84-426E-40DD-AFC4-6F175D3DCCD1}">
              <a14:hiddenFill xmlns:a14="http://schemas.microsoft.com/office/drawing/2010/main">
                <a:solidFill>
                  <a:srgbClr val="FFFFFF"/>
                </a:solidFill>
              </a14:hiddenFill>
            </a:ext>
          </a:extLst>
        </p:spPr>
      </p:pic>
      <p:sp>
        <p:nvSpPr>
          <p:cNvPr id="3" name="Bevel 2"/>
          <p:cNvSpPr/>
          <p:nvPr/>
        </p:nvSpPr>
        <p:spPr>
          <a:xfrm>
            <a:off x="4061209" y="5486400"/>
            <a:ext cx="2775347" cy="739379"/>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t>UNDO</a:t>
            </a:r>
            <a:endParaRPr lang="en-US" sz="1350" b="1" dirty="0"/>
          </a:p>
        </p:txBody>
      </p:sp>
      <p:pic>
        <p:nvPicPr>
          <p:cNvPr id="4" name="Picture 3">
            <a:extLst>
              <a:ext uri="{FF2B5EF4-FFF2-40B4-BE49-F238E27FC236}">
                <a16:creationId xmlns:a16="http://schemas.microsoft.com/office/drawing/2014/main" id="{76470990-7246-83E8-B5B7-594D1CD91A21}"/>
              </a:ext>
            </a:extLst>
          </p:cNvPr>
          <p:cNvPicPr>
            <a:picLocks noChangeAspect="1"/>
          </p:cNvPicPr>
          <p:nvPr/>
        </p:nvPicPr>
        <p:blipFill>
          <a:blip r:embed="rId7"/>
          <a:stretch>
            <a:fillRect/>
          </a:stretch>
        </p:blipFill>
        <p:spPr>
          <a:xfrm>
            <a:off x="8238444" y="896884"/>
            <a:ext cx="3558540" cy="3680460"/>
          </a:xfrm>
          <a:prstGeom prst="rect">
            <a:avLst/>
          </a:prstGeom>
        </p:spPr>
      </p:pic>
      <p:pic>
        <p:nvPicPr>
          <p:cNvPr id="16" name="Picture 15">
            <a:extLst>
              <a:ext uri="{FF2B5EF4-FFF2-40B4-BE49-F238E27FC236}">
                <a16:creationId xmlns:a16="http://schemas.microsoft.com/office/drawing/2014/main" id="{692DEC7F-C84C-4958-AF83-C0CD4E8AF6CE}"/>
              </a:ext>
            </a:extLst>
          </p:cNvPr>
          <p:cNvPicPr>
            <a:picLocks noChangeAspect="1"/>
          </p:cNvPicPr>
          <p:nvPr/>
        </p:nvPicPr>
        <p:blipFill>
          <a:blip r:embed="rId8"/>
          <a:stretch>
            <a:fillRect/>
          </a:stretch>
        </p:blipFill>
        <p:spPr>
          <a:xfrm>
            <a:off x="7921873" y="5655159"/>
            <a:ext cx="3823028" cy="816976"/>
          </a:xfrm>
          <a:prstGeom prst="rect">
            <a:avLst/>
          </a:prstGeom>
        </p:spPr>
      </p:pic>
    </p:spTree>
    <p:extLst>
      <p:ext uri="{BB962C8B-B14F-4D97-AF65-F5344CB8AC3E}">
        <p14:creationId xmlns:p14="http://schemas.microsoft.com/office/powerpoint/2010/main" val="3826199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1">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map&#10;&#10;Description automatically generated">
            <a:extLst>
              <a:ext uri="{FF2B5EF4-FFF2-40B4-BE49-F238E27FC236}">
                <a16:creationId xmlns:a16="http://schemas.microsoft.com/office/drawing/2014/main" id="{2C898697-5EA8-A39A-CB25-413C400FD0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7577" y="479016"/>
            <a:ext cx="2777039" cy="5877334"/>
          </a:xfrm>
          <a:prstGeom prst="rect">
            <a:avLst/>
          </a:prstGeom>
        </p:spPr>
      </p:pic>
      <p:sp>
        <p:nvSpPr>
          <p:cNvPr id="18" name="Freeform: Shape 13">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le 1"/>
          <p:cNvSpPr>
            <a:spLocks noGrp="1"/>
          </p:cNvSpPr>
          <p:nvPr>
            <p:ph type="title"/>
          </p:nvPr>
        </p:nvSpPr>
        <p:spPr>
          <a:xfrm>
            <a:off x="5759354" y="457201"/>
            <a:ext cx="5337270" cy="1835911"/>
          </a:xfrm>
        </p:spPr>
        <p:txBody>
          <a:bodyPr vert="horz" lIns="91440" tIns="45720" rIns="91440" bIns="45720" rtlCol="0" anchor="b">
            <a:normAutofit/>
          </a:bodyPr>
          <a:lstStyle/>
          <a:p>
            <a:r>
              <a:rPr lang="en-US" sz="5400" b="1" kern="1200">
                <a:solidFill>
                  <a:srgbClr val="FFFFFF"/>
                </a:solidFill>
                <a:latin typeface="+mj-lt"/>
                <a:ea typeface="+mj-ea"/>
                <a:cs typeface="+mj-cs"/>
              </a:rPr>
              <a:t>Introductions</a:t>
            </a:r>
          </a:p>
        </p:txBody>
      </p:sp>
      <p:sp>
        <p:nvSpPr>
          <p:cNvPr id="16"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759354" y="2798064"/>
            <a:ext cx="5461095" cy="3417611"/>
          </a:xfrm>
          <a:prstGeom prst="rect">
            <a:avLst/>
          </a:prstGeom>
        </p:spPr>
        <p:txBody>
          <a:bodyPr vert="horz" lIns="91440" tIns="45720" rIns="91440" bIns="45720" rtlCol="0" anchor="t">
            <a:normAutofit/>
          </a:bodyPr>
          <a:lstStyle/>
          <a:p>
            <a:pPr>
              <a:lnSpc>
                <a:spcPct val="90000"/>
              </a:lnSpc>
              <a:spcAft>
                <a:spcPts val="600"/>
              </a:spcAft>
            </a:pPr>
            <a:r>
              <a:rPr lang="en-US" sz="2200" i="1" u="sng" dirty="0">
                <a:solidFill>
                  <a:srgbClr val="FFFFFF"/>
                </a:solidFill>
              </a:rPr>
              <a:t>Please introduce yourself to me and the class</a:t>
            </a:r>
          </a:p>
          <a:p>
            <a:pPr>
              <a:lnSpc>
                <a:spcPct val="90000"/>
              </a:lnSpc>
              <a:spcAft>
                <a:spcPts val="600"/>
              </a:spcAft>
            </a:pPr>
            <a:endParaRPr lang="en-US" sz="2200" i="1" u="sng" dirty="0">
              <a:solidFill>
                <a:srgbClr val="FFFFFF"/>
              </a:solidFill>
            </a:endParaRPr>
          </a:p>
          <a:p>
            <a:pPr marL="457200" indent="-228600">
              <a:lnSpc>
                <a:spcPct val="90000"/>
              </a:lnSpc>
              <a:spcAft>
                <a:spcPts val="600"/>
              </a:spcAft>
              <a:buFont typeface="Arial" panose="020B0604020202020204" pitchFamily="34" charset="0"/>
              <a:buChar char="•"/>
            </a:pPr>
            <a:r>
              <a:rPr lang="en-US" sz="2200" dirty="0">
                <a:solidFill>
                  <a:srgbClr val="FFFFFF"/>
                </a:solidFill>
              </a:rPr>
              <a:t>Name</a:t>
            </a:r>
          </a:p>
          <a:p>
            <a:pPr marL="457200" indent="-228600">
              <a:lnSpc>
                <a:spcPct val="90000"/>
              </a:lnSpc>
              <a:spcAft>
                <a:spcPts val="600"/>
              </a:spcAft>
              <a:buFont typeface="Arial" panose="020B0604020202020204" pitchFamily="34" charset="0"/>
              <a:buChar char="•"/>
            </a:pPr>
            <a:r>
              <a:rPr lang="en-US" sz="2200" dirty="0">
                <a:solidFill>
                  <a:srgbClr val="FFFFFF"/>
                </a:solidFill>
              </a:rPr>
              <a:t>In a minute or less, describe a favorite app or device without using any technical terms or domain specific terms</a:t>
            </a:r>
          </a:p>
        </p:txBody>
      </p:sp>
      <p:sp>
        <p:nvSpPr>
          <p:cNvPr id="3" name="Slide Number Placeholder 2"/>
          <p:cNvSpPr>
            <a:spLocks noGrp="1"/>
          </p:cNvSpPr>
          <p:nvPr>
            <p:ph type="sldNum" sz="quarter" idx="12"/>
          </p:nvPr>
        </p:nvSpPr>
        <p:spPr>
          <a:xfrm>
            <a:off x="10058400" y="6356350"/>
            <a:ext cx="1295400" cy="365125"/>
          </a:xfrm>
        </p:spPr>
        <p:txBody>
          <a:bodyPr vert="horz" lIns="91440" tIns="45720" rIns="91440" bIns="45720" rtlCol="0" anchor="ctr">
            <a:normAutofit/>
          </a:bodyPr>
          <a:lstStyle/>
          <a:p>
            <a:pPr>
              <a:spcAft>
                <a:spcPts val="600"/>
              </a:spcAft>
            </a:pPr>
            <a:fld id="{B661BBF0-7AC7-4757-B695-A62919CB5B85}" type="slidenum">
              <a:rPr lang="en-US">
                <a:solidFill>
                  <a:srgbClr val="FFFFFF"/>
                </a:solidFill>
              </a:rPr>
              <a:pPr>
                <a:spcAft>
                  <a:spcPts val="600"/>
                </a:spcAft>
              </a:pPr>
              <a:t>3</a:t>
            </a:fld>
            <a:endParaRPr lang="en-US">
              <a:solidFill>
                <a:srgbClr val="FFFFFF"/>
              </a:solidFill>
            </a:endParaRPr>
          </a:p>
        </p:txBody>
      </p:sp>
    </p:spTree>
    <p:extLst>
      <p:ext uri="{BB962C8B-B14F-4D97-AF65-F5344CB8AC3E}">
        <p14:creationId xmlns:p14="http://schemas.microsoft.com/office/powerpoint/2010/main" val="7945893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1">
              <a:lumMod val="75000"/>
            </a:schemeClr>
          </a:solidFill>
          <a:ln>
            <a:noFill/>
          </a:ln>
        </p:spPr>
        <p:txBody>
          <a:bodyPr/>
          <a:lstStyle/>
          <a:p>
            <a:r>
              <a:rPr lang="en-US" b="1" dirty="0">
                <a:solidFill>
                  <a:schemeClr val="bg1"/>
                </a:solidFill>
              </a:rPr>
              <a:t>Requirements gathering and analysis</a:t>
            </a:r>
          </a:p>
        </p:txBody>
      </p:sp>
      <p:sp>
        <p:nvSpPr>
          <p:cNvPr id="12" name="TextBox 11"/>
          <p:cNvSpPr txBox="1"/>
          <p:nvPr/>
        </p:nvSpPr>
        <p:spPr>
          <a:xfrm>
            <a:off x="422910" y="1078230"/>
            <a:ext cx="11174144" cy="3170099"/>
          </a:xfrm>
          <a:prstGeom prst="rect">
            <a:avLst/>
          </a:prstGeom>
          <a:noFill/>
        </p:spPr>
        <p:txBody>
          <a:bodyPr wrap="square" rtlCol="0">
            <a:spAutoFit/>
          </a:bodyPr>
          <a:lstStyle/>
          <a:p>
            <a:r>
              <a:rPr lang="en-US" sz="2000" b="1" u="sng" dirty="0">
                <a:effectLst/>
              </a:rPr>
              <a:t>Goal</a:t>
            </a:r>
            <a:r>
              <a:rPr lang="en-US" sz="2000" dirty="0">
                <a:effectLst/>
              </a:rPr>
              <a:t>: Fully documented requirement specifications</a:t>
            </a:r>
          </a:p>
          <a:p>
            <a:pPr marL="800100" lvl="1" indent="-342900">
              <a:buFont typeface="Wingdings" panose="05000000000000000000" pitchFamily="2" charset="2"/>
              <a:buChar char="§"/>
            </a:pPr>
            <a:r>
              <a:rPr lang="en-US" sz="2000" dirty="0"/>
              <a:t>Not all requirements are known (or at least articulated) ahead of time</a:t>
            </a:r>
          </a:p>
          <a:p>
            <a:pPr marL="800100" lvl="1" indent="-342900">
              <a:buFont typeface="Wingdings" panose="05000000000000000000" pitchFamily="2" charset="2"/>
              <a:buChar char="§"/>
            </a:pPr>
            <a:r>
              <a:rPr lang="en-US" sz="2000" dirty="0"/>
              <a:t>Mismatch in knowledge bases</a:t>
            </a:r>
          </a:p>
          <a:p>
            <a:endParaRPr lang="en-US" sz="2000" dirty="0"/>
          </a:p>
          <a:p>
            <a:r>
              <a:rPr lang="en-US" sz="2000" b="1" u="sng" dirty="0">
                <a:effectLst/>
              </a:rPr>
              <a:t>Methods</a:t>
            </a:r>
            <a:r>
              <a:rPr lang="en-US" sz="2000" dirty="0">
                <a:effectLst/>
              </a:rPr>
              <a:t>: Story boarding / Rapid prototyping </a:t>
            </a:r>
          </a:p>
          <a:p>
            <a:pPr marL="800100" lvl="1" indent="-342900">
              <a:buFont typeface="Wingdings" panose="05000000000000000000" pitchFamily="2" charset="2"/>
              <a:buChar char="§"/>
            </a:pPr>
            <a:r>
              <a:rPr lang="en-US" sz="2000" dirty="0">
                <a:effectLst/>
              </a:rPr>
              <a:t>Paper / pencil </a:t>
            </a:r>
          </a:p>
          <a:p>
            <a:pPr marL="800100" lvl="1" indent="-342900">
              <a:buFont typeface="Wingdings" panose="05000000000000000000" pitchFamily="2" charset="2"/>
              <a:buChar char="§"/>
            </a:pPr>
            <a:r>
              <a:rPr lang="en-US" sz="2000" dirty="0">
                <a:effectLst/>
              </a:rPr>
              <a:t>Interactive white board sessions </a:t>
            </a:r>
          </a:p>
          <a:p>
            <a:pPr marL="800100" lvl="1" indent="-342900">
              <a:buFont typeface="Wingdings" panose="05000000000000000000" pitchFamily="2" charset="2"/>
              <a:buChar char="§"/>
            </a:pPr>
            <a:r>
              <a:rPr lang="en-US" sz="2000" dirty="0">
                <a:effectLst/>
              </a:rPr>
              <a:t>PowerPoint </a:t>
            </a:r>
          </a:p>
          <a:p>
            <a:pPr marL="800100" lvl="1" indent="-342900">
              <a:buFont typeface="Wingdings" panose="05000000000000000000" pitchFamily="2" charset="2"/>
              <a:buChar char="§"/>
            </a:pPr>
            <a:r>
              <a:rPr lang="en-US" sz="2000" dirty="0">
                <a:effectLst/>
              </a:rPr>
              <a:t>UI builder in the SDK you plan on using (e.g., Visual Studio) </a:t>
            </a:r>
          </a:p>
          <a:p>
            <a:pPr marL="800100" lvl="1" indent="-342900">
              <a:buFont typeface="Wingdings" panose="05000000000000000000" pitchFamily="2" charset="2"/>
              <a:buChar char="§"/>
            </a:pPr>
            <a:r>
              <a:rPr lang="en-US" sz="2000" dirty="0">
                <a:effectLst/>
              </a:rPr>
              <a:t>Web page designers </a:t>
            </a:r>
          </a:p>
        </p:txBody>
      </p:sp>
      <p:sp>
        <p:nvSpPr>
          <p:cNvPr id="3" name="Slide Number Placeholder 2"/>
          <p:cNvSpPr>
            <a:spLocks noGrp="1"/>
          </p:cNvSpPr>
          <p:nvPr>
            <p:ph type="sldNum" sz="quarter" idx="12"/>
          </p:nvPr>
        </p:nvSpPr>
        <p:spPr/>
        <p:txBody>
          <a:bodyPr/>
          <a:lstStyle/>
          <a:p>
            <a:fld id="{B661BBF0-7AC7-4757-B695-A62919CB5B85}" type="slidenum">
              <a:rPr lang="en-US" smtClean="0"/>
              <a:t>30</a:t>
            </a:fld>
            <a:endParaRPr lang="en-US"/>
          </a:p>
        </p:txBody>
      </p:sp>
    </p:spTree>
    <p:extLst>
      <p:ext uri="{BB962C8B-B14F-4D97-AF65-F5344CB8AC3E}">
        <p14:creationId xmlns:p14="http://schemas.microsoft.com/office/powerpoint/2010/main" val="1029197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1">
              <a:lumMod val="75000"/>
            </a:schemeClr>
          </a:solidFill>
          <a:ln>
            <a:noFill/>
          </a:ln>
        </p:spPr>
        <p:txBody>
          <a:bodyPr/>
          <a:lstStyle/>
          <a:p>
            <a:r>
              <a:rPr lang="en-US" b="1" dirty="0">
                <a:solidFill>
                  <a:schemeClr val="bg1"/>
                </a:solidFill>
              </a:rPr>
              <a:t>Example storyboards from a previous semester</a:t>
            </a:r>
          </a:p>
        </p:txBody>
      </p:sp>
      <p:sp>
        <p:nvSpPr>
          <p:cNvPr id="12" name="TextBox 11"/>
          <p:cNvSpPr txBox="1"/>
          <p:nvPr/>
        </p:nvSpPr>
        <p:spPr>
          <a:xfrm>
            <a:off x="422910" y="1078230"/>
            <a:ext cx="11174144" cy="2246769"/>
          </a:xfrm>
          <a:prstGeom prst="rect">
            <a:avLst/>
          </a:prstGeom>
          <a:noFill/>
        </p:spPr>
        <p:txBody>
          <a:bodyPr wrap="square" rtlCol="0">
            <a:spAutoFit/>
          </a:bodyPr>
          <a:lstStyle/>
          <a:p>
            <a:r>
              <a:rPr lang="en-US" sz="2000" dirty="0"/>
              <a:t>Create storyboard(s) for a chess application that will:</a:t>
            </a:r>
          </a:p>
          <a:p>
            <a:endParaRPr lang="en-US" sz="2000" dirty="0"/>
          </a:p>
          <a:p>
            <a:pPr marL="342900" indent="-342900">
              <a:buFont typeface="Arial" panose="020B0604020202020204" pitchFamily="34" charset="0"/>
              <a:buChar char="•"/>
            </a:pPr>
            <a:r>
              <a:rPr lang="en-US" sz="2000" dirty="0">
                <a:effectLst/>
              </a:rPr>
              <a:t>Show the customer your understanding of their vision</a:t>
            </a:r>
          </a:p>
          <a:p>
            <a:pPr marL="800100" lvl="1" indent="-342900">
              <a:buFont typeface="Arial" panose="020B0604020202020204" pitchFamily="34" charset="0"/>
              <a:buChar char="•"/>
            </a:pPr>
            <a:r>
              <a:rPr lang="en-US" sz="2000" dirty="0"/>
              <a:t>Look and feel</a:t>
            </a:r>
          </a:p>
          <a:p>
            <a:pPr marL="800100" lvl="1" indent="-342900">
              <a:buFont typeface="Arial" panose="020B0604020202020204" pitchFamily="34" charset="0"/>
              <a:buChar char="•"/>
            </a:pPr>
            <a:r>
              <a:rPr lang="en-US" sz="2000" dirty="0">
                <a:effectLst/>
              </a:rPr>
              <a:t>Features</a:t>
            </a:r>
          </a:p>
          <a:p>
            <a:pPr marL="800100" lvl="1"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effectLst/>
              </a:rPr>
              <a:t>Act as a starting point fo</a:t>
            </a:r>
            <a:r>
              <a:rPr lang="en-US" sz="2000" dirty="0"/>
              <a:t>r the technical design of the application</a:t>
            </a:r>
            <a:r>
              <a:rPr lang="en-US" sz="2000" dirty="0">
                <a:effectLst/>
              </a:rPr>
              <a:t> </a:t>
            </a:r>
          </a:p>
        </p:txBody>
      </p:sp>
      <p:sp>
        <p:nvSpPr>
          <p:cNvPr id="3" name="Slide Number Placeholder 2"/>
          <p:cNvSpPr>
            <a:spLocks noGrp="1"/>
          </p:cNvSpPr>
          <p:nvPr>
            <p:ph type="sldNum" sz="quarter" idx="12"/>
          </p:nvPr>
        </p:nvSpPr>
        <p:spPr/>
        <p:txBody>
          <a:bodyPr/>
          <a:lstStyle/>
          <a:p>
            <a:fld id="{B661BBF0-7AC7-4757-B695-A62919CB5B85}" type="slidenum">
              <a:rPr lang="en-US" smtClean="0"/>
              <a:t>31</a:t>
            </a:fld>
            <a:endParaRPr lang="en-US"/>
          </a:p>
        </p:txBody>
      </p:sp>
      <p:sp>
        <p:nvSpPr>
          <p:cNvPr id="4" name="Rectangle: Folded Corner 3">
            <a:extLst>
              <a:ext uri="{FF2B5EF4-FFF2-40B4-BE49-F238E27FC236}">
                <a16:creationId xmlns:a16="http://schemas.microsoft.com/office/drawing/2014/main" id="{582B7E22-5ED7-3422-8428-B43FE81A8AEF}"/>
              </a:ext>
            </a:extLst>
          </p:cNvPr>
          <p:cNvSpPr/>
          <p:nvPr/>
        </p:nvSpPr>
        <p:spPr>
          <a:xfrm>
            <a:off x="6739002" y="3726493"/>
            <a:ext cx="3129095" cy="2530258"/>
          </a:xfrm>
          <a:prstGeom prst="foldedCorner">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5">
                    <a:lumMod val="75000"/>
                  </a:schemeClr>
                </a:solidFill>
              </a:rPr>
              <a:t>Critique the following efforts against the requirements above.</a:t>
            </a:r>
          </a:p>
        </p:txBody>
      </p:sp>
    </p:spTree>
    <p:extLst>
      <p:ext uri="{BB962C8B-B14F-4D97-AF65-F5344CB8AC3E}">
        <p14:creationId xmlns:p14="http://schemas.microsoft.com/office/powerpoint/2010/main" val="30402864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93D8223-12E6-0640-AD27-879C42A2C224}"/>
              </a:ext>
            </a:extLst>
          </p:cNvPr>
          <p:cNvGrpSpPr>
            <a:grpSpLocks noChangeAspect="1"/>
          </p:cNvGrpSpPr>
          <p:nvPr/>
        </p:nvGrpSpPr>
        <p:grpSpPr>
          <a:xfrm>
            <a:off x="71374" y="52503"/>
            <a:ext cx="2341519" cy="1802805"/>
            <a:chOff x="4572000" y="976786"/>
            <a:chExt cx="3356436" cy="2584221"/>
          </a:xfrm>
        </p:grpSpPr>
        <p:pic>
          <p:nvPicPr>
            <p:cNvPr id="7" name="Picture 6">
              <a:extLst>
                <a:ext uri="{FF2B5EF4-FFF2-40B4-BE49-F238E27FC236}">
                  <a16:creationId xmlns:a16="http://schemas.microsoft.com/office/drawing/2014/main" id="{0F203888-955B-FB4F-9BEB-9995701A7095}"/>
                </a:ext>
              </a:extLst>
            </p:cNvPr>
            <p:cNvPicPr>
              <a:picLocks noChangeAspect="1"/>
            </p:cNvPicPr>
            <p:nvPr/>
          </p:nvPicPr>
          <p:blipFill>
            <a:blip r:embed="rId3"/>
            <a:stretch>
              <a:fillRect/>
            </a:stretch>
          </p:blipFill>
          <p:spPr>
            <a:xfrm>
              <a:off x="4572000" y="976786"/>
              <a:ext cx="1524000" cy="1524000"/>
            </a:xfrm>
            <a:prstGeom prst="rect">
              <a:avLst/>
            </a:prstGeom>
          </p:spPr>
        </p:pic>
        <p:sp>
          <p:nvSpPr>
            <p:cNvPr id="9" name="Rectangle 8">
              <a:extLst>
                <a:ext uri="{FF2B5EF4-FFF2-40B4-BE49-F238E27FC236}">
                  <a16:creationId xmlns:a16="http://schemas.microsoft.com/office/drawing/2014/main" id="{EC573367-DCDE-8743-B3E8-9DAD9B49E810}"/>
                </a:ext>
              </a:extLst>
            </p:cNvPr>
            <p:cNvSpPr/>
            <p:nvPr/>
          </p:nvSpPr>
          <p:spPr>
            <a:xfrm>
              <a:off x="5269404" y="2237464"/>
              <a:ext cx="2659032" cy="1323543"/>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Chess</a:t>
              </a:r>
            </a:p>
          </p:txBody>
        </p:sp>
      </p:grpSp>
      <p:pic>
        <p:nvPicPr>
          <p:cNvPr id="4" name="Picture 3">
            <a:extLst>
              <a:ext uri="{FF2B5EF4-FFF2-40B4-BE49-F238E27FC236}">
                <a16:creationId xmlns:a16="http://schemas.microsoft.com/office/drawing/2014/main" id="{A4D4C313-7511-B144-83D1-67DF801A72D1}"/>
              </a:ext>
            </a:extLst>
          </p:cNvPr>
          <p:cNvPicPr>
            <a:picLocks noChangeAspect="1"/>
          </p:cNvPicPr>
          <p:nvPr/>
        </p:nvPicPr>
        <p:blipFill rotWithShape="1">
          <a:blip r:embed="rId4"/>
          <a:srcRect l="85" b="11932"/>
          <a:stretch/>
        </p:blipFill>
        <p:spPr>
          <a:xfrm>
            <a:off x="5563893" y="2961106"/>
            <a:ext cx="6628108" cy="3896894"/>
          </a:xfrm>
          <a:prstGeom prst="rect">
            <a:avLst/>
          </a:prstGeom>
        </p:spPr>
      </p:pic>
      <p:pic>
        <p:nvPicPr>
          <p:cNvPr id="6" name="Picture 5">
            <a:extLst>
              <a:ext uri="{FF2B5EF4-FFF2-40B4-BE49-F238E27FC236}">
                <a16:creationId xmlns:a16="http://schemas.microsoft.com/office/drawing/2014/main" id="{AB8B59B2-AD23-CE49-9433-91156833F3E2}"/>
              </a:ext>
            </a:extLst>
          </p:cNvPr>
          <p:cNvPicPr>
            <a:picLocks noChangeAspect="1"/>
          </p:cNvPicPr>
          <p:nvPr/>
        </p:nvPicPr>
        <p:blipFill>
          <a:blip r:embed="rId5"/>
          <a:stretch>
            <a:fillRect/>
          </a:stretch>
        </p:blipFill>
        <p:spPr>
          <a:xfrm>
            <a:off x="0" y="2961106"/>
            <a:ext cx="5851566" cy="3896894"/>
          </a:xfrm>
          <a:prstGeom prst="rect">
            <a:avLst/>
          </a:prstGeom>
        </p:spPr>
      </p:pic>
      <p:sp>
        <p:nvSpPr>
          <p:cNvPr id="10" name="Rectangle 9">
            <a:extLst>
              <a:ext uri="{FF2B5EF4-FFF2-40B4-BE49-F238E27FC236}">
                <a16:creationId xmlns:a16="http://schemas.microsoft.com/office/drawing/2014/main" id="{F30EEA01-6429-9E4C-A9E2-8C6459552DCF}"/>
              </a:ext>
            </a:extLst>
          </p:cNvPr>
          <p:cNvSpPr/>
          <p:nvPr/>
        </p:nvSpPr>
        <p:spPr>
          <a:xfrm>
            <a:off x="405404" y="2037777"/>
            <a:ext cx="10851625"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Friends interact using laptop camera</a:t>
            </a:r>
          </a:p>
        </p:txBody>
      </p:sp>
    </p:spTree>
    <p:extLst>
      <p:ext uri="{BB962C8B-B14F-4D97-AF65-F5344CB8AC3E}">
        <p14:creationId xmlns:p14="http://schemas.microsoft.com/office/powerpoint/2010/main" val="9254917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2667000" y="857250"/>
            <a:ext cx="6858000" cy="5143500"/>
          </a:xfrm>
          <a:prstGeom prst="rect">
            <a:avLst/>
          </a:prstGeom>
        </p:spPr>
      </p:pic>
    </p:spTree>
    <p:extLst>
      <p:ext uri="{BB962C8B-B14F-4D97-AF65-F5344CB8AC3E}">
        <p14:creationId xmlns:p14="http://schemas.microsoft.com/office/powerpoint/2010/main" val="10679796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524250" y="0"/>
            <a:ext cx="5143500" cy="6858000"/>
          </a:xfrm>
          <a:prstGeom prst="rect">
            <a:avLst/>
          </a:prstGeom>
        </p:spPr>
      </p:pic>
    </p:spTree>
    <p:extLst>
      <p:ext uri="{BB962C8B-B14F-4D97-AF65-F5344CB8AC3E}">
        <p14:creationId xmlns:p14="http://schemas.microsoft.com/office/powerpoint/2010/main" val="22937998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23386350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4297" t="12561" r="64375"/>
          <a:stretch/>
        </p:blipFill>
        <p:spPr>
          <a:xfrm>
            <a:off x="3276600" y="1"/>
            <a:ext cx="5219700" cy="6876746"/>
          </a:xfrm>
          <a:prstGeom prst="rect">
            <a:avLst/>
          </a:prstGeom>
        </p:spPr>
      </p:pic>
      <p:sp>
        <p:nvSpPr>
          <p:cNvPr id="3" name="Slide Number Placeholder 2"/>
          <p:cNvSpPr>
            <a:spLocks noGrp="1"/>
          </p:cNvSpPr>
          <p:nvPr>
            <p:ph type="sldNum" sz="quarter" idx="12"/>
          </p:nvPr>
        </p:nvSpPr>
        <p:spPr/>
        <p:txBody>
          <a:bodyPr/>
          <a:lstStyle/>
          <a:p>
            <a:fld id="{B661BBF0-7AC7-4757-B695-A62919CB5B85}" type="slidenum">
              <a:rPr lang="en-US" smtClean="0"/>
              <a:t>36</a:t>
            </a:fld>
            <a:endParaRPr lang="en-US"/>
          </a:p>
        </p:txBody>
      </p:sp>
    </p:spTree>
    <p:extLst>
      <p:ext uri="{BB962C8B-B14F-4D97-AF65-F5344CB8AC3E}">
        <p14:creationId xmlns:p14="http://schemas.microsoft.com/office/powerpoint/2010/main" val="26494177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p:cNvSpPr/>
          <p:nvPr/>
        </p:nvSpPr>
        <p:spPr>
          <a:xfrm>
            <a:off x="6096000" y="0"/>
            <a:ext cx="6096000" cy="68580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Rectangle 108"/>
          <p:cNvSpPr/>
          <p:nvPr/>
        </p:nvSpPr>
        <p:spPr>
          <a:xfrm>
            <a:off x="4" y="-1"/>
            <a:ext cx="6096000" cy="6858000"/>
          </a:xfrm>
          <a:prstGeom prst="rect">
            <a:avLst/>
          </a:prstGeom>
          <a:solidFill>
            <a:srgbClr val="E8E8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86" name="Group 85"/>
          <p:cNvGrpSpPr/>
          <p:nvPr/>
        </p:nvGrpSpPr>
        <p:grpSpPr>
          <a:xfrm>
            <a:off x="3327399" y="694267"/>
            <a:ext cx="5486400" cy="5482166"/>
            <a:chOff x="4436532" y="925689"/>
            <a:chExt cx="7315200" cy="7309555"/>
          </a:xfrm>
        </p:grpSpPr>
        <p:sp>
          <p:nvSpPr>
            <p:cNvPr id="2" name="Rectangle 1"/>
            <p:cNvSpPr/>
            <p:nvPr/>
          </p:nvSpPr>
          <p:spPr>
            <a:xfrm>
              <a:off x="4447821" y="925689"/>
              <a:ext cx="7303911" cy="7303911"/>
            </a:xfrm>
            <a:prstGeom prst="rect">
              <a:avLst/>
            </a:prstGeom>
            <a:blipFill>
              <a:blip r:embed="rId2"/>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p:cNvSpPr/>
            <p:nvPr/>
          </p:nvSpPr>
          <p:spPr>
            <a:xfrm>
              <a:off x="10826043" y="925690"/>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4" name="Rectangle 43"/>
            <p:cNvSpPr/>
            <p:nvPr/>
          </p:nvSpPr>
          <p:spPr>
            <a:xfrm>
              <a:off x="5350932" y="2754488"/>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Rectangle 44"/>
            <p:cNvSpPr/>
            <p:nvPr/>
          </p:nvSpPr>
          <p:spPr>
            <a:xfrm>
              <a:off x="4436532" y="3680177"/>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 name="Rectangle 45"/>
            <p:cNvSpPr/>
            <p:nvPr/>
          </p:nvSpPr>
          <p:spPr>
            <a:xfrm>
              <a:off x="6276622" y="3680177"/>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Rectangle 46"/>
            <p:cNvSpPr/>
            <p:nvPr/>
          </p:nvSpPr>
          <p:spPr>
            <a:xfrm>
              <a:off x="5350932" y="4588934"/>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8" name="Rectangle 47"/>
            <p:cNvSpPr/>
            <p:nvPr/>
          </p:nvSpPr>
          <p:spPr>
            <a:xfrm>
              <a:off x="4436532" y="5508978"/>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9" name="Rectangle 48"/>
            <p:cNvSpPr/>
            <p:nvPr/>
          </p:nvSpPr>
          <p:spPr>
            <a:xfrm>
              <a:off x="9934221" y="1851377"/>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0" name="Rectangle 49"/>
            <p:cNvSpPr/>
            <p:nvPr/>
          </p:nvSpPr>
          <p:spPr>
            <a:xfrm>
              <a:off x="8122354" y="3680177"/>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1" name="Rectangle 50"/>
            <p:cNvSpPr/>
            <p:nvPr/>
          </p:nvSpPr>
          <p:spPr>
            <a:xfrm>
              <a:off x="10826043" y="2754488"/>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Rectangle 51"/>
            <p:cNvSpPr/>
            <p:nvPr/>
          </p:nvSpPr>
          <p:spPr>
            <a:xfrm>
              <a:off x="9031110" y="2754488"/>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3" name="Rectangle 52"/>
            <p:cNvSpPr/>
            <p:nvPr/>
          </p:nvSpPr>
          <p:spPr>
            <a:xfrm>
              <a:off x="7202311" y="4588934"/>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4" name="Rectangle 53"/>
            <p:cNvSpPr/>
            <p:nvPr/>
          </p:nvSpPr>
          <p:spPr>
            <a:xfrm>
              <a:off x="6276622" y="5508978"/>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5" name="Rectangle 54"/>
            <p:cNvSpPr/>
            <p:nvPr/>
          </p:nvSpPr>
          <p:spPr>
            <a:xfrm>
              <a:off x="9934221" y="3680177"/>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6" name="Rectangle 55"/>
            <p:cNvSpPr/>
            <p:nvPr/>
          </p:nvSpPr>
          <p:spPr>
            <a:xfrm>
              <a:off x="9031110" y="4588934"/>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Rectangle 56"/>
            <p:cNvSpPr/>
            <p:nvPr/>
          </p:nvSpPr>
          <p:spPr>
            <a:xfrm>
              <a:off x="8122354" y="5508978"/>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8" name="Rectangle 57"/>
            <p:cNvSpPr/>
            <p:nvPr/>
          </p:nvSpPr>
          <p:spPr>
            <a:xfrm>
              <a:off x="10826043" y="4588934"/>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9" name="Rectangle 58"/>
            <p:cNvSpPr/>
            <p:nvPr/>
          </p:nvSpPr>
          <p:spPr>
            <a:xfrm>
              <a:off x="9934221" y="5508978"/>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0" name="Rectangle 59"/>
            <p:cNvSpPr/>
            <p:nvPr/>
          </p:nvSpPr>
          <p:spPr>
            <a:xfrm>
              <a:off x="10826043" y="6417736"/>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Rectangle 60"/>
            <p:cNvSpPr/>
            <p:nvPr/>
          </p:nvSpPr>
          <p:spPr>
            <a:xfrm>
              <a:off x="9031110" y="6417736"/>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Rectangle 61"/>
            <p:cNvSpPr/>
            <p:nvPr/>
          </p:nvSpPr>
          <p:spPr>
            <a:xfrm>
              <a:off x="7202311" y="6417736"/>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p:cNvSpPr/>
            <p:nvPr/>
          </p:nvSpPr>
          <p:spPr>
            <a:xfrm>
              <a:off x="5350932" y="6417736"/>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p:cNvSpPr/>
            <p:nvPr/>
          </p:nvSpPr>
          <p:spPr>
            <a:xfrm>
              <a:off x="8122354" y="1851377"/>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p:cNvSpPr/>
            <p:nvPr/>
          </p:nvSpPr>
          <p:spPr>
            <a:xfrm>
              <a:off x="6276622" y="1851377"/>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p:cNvSpPr/>
            <p:nvPr/>
          </p:nvSpPr>
          <p:spPr>
            <a:xfrm>
              <a:off x="4436532" y="1851377"/>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p:cNvSpPr/>
            <p:nvPr/>
          </p:nvSpPr>
          <p:spPr>
            <a:xfrm>
              <a:off x="9934221" y="7326490"/>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8" name="Rectangle 67"/>
            <p:cNvSpPr/>
            <p:nvPr/>
          </p:nvSpPr>
          <p:spPr>
            <a:xfrm>
              <a:off x="8122354" y="7326490"/>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Rectangle 68"/>
            <p:cNvSpPr/>
            <p:nvPr/>
          </p:nvSpPr>
          <p:spPr>
            <a:xfrm>
              <a:off x="6276622" y="7326490"/>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0" name="Rectangle 69"/>
            <p:cNvSpPr/>
            <p:nvPr/>
          </p:nvSpPr>
          <p:spPr>
            <a:xfrm>
              <a:off x="4436532" y="7326490"/>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p:cNvSpPr/>
            <p:nvPr/>
          </p:nvSpPr>
          <p:spPr>
            <a:xfrm>
              <a:off x="5350932" y="925690"/>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p:cNvSpPr/>
            <p:nvPr/>
          </p:nvSpPr>
          <p:spPr>
            <a:xfrm>
              <a:off x="7202311" y="925690"/>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Rectangle 72"/>
            <p:cNvSpPr/>
            <p:nvPr/>
          </p:nvSpPr>
          <p:spPr>
            <a:xfrm>
              <a:off x="9031110" y="925690"/>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p:cNvSpPr/>
            <p:nvPr/>
          </p:nvSpPr>
          <p:spPr>
            <a:xfrm>
              <a:off x="7202311" y="2754488"/>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76" name="Picture 75"/>
          <p:cNvPicPr>
            <a:picLocks noChangeAspect="1"/>
          </p:cNvPicPr>
          <p:nvPr/>
        </p:nvPicPr>
        <p:blipFill>
          <a:blip r:embed="rId4">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3220705" y="5342468"/>
            <a:ext cx="1122695" cy="1122695"/>
          </a:xfrm>
          <a:prstGeom prst="rect">
            <a:avLst/>
          </a:prstGeom>
        </p:spPr>
      </p:pic>
      <p:pic>
        <p:nvPicPr>
          <p:cNvPr id="78" name="Picture 77"/>
          <p:cNvPicPr>
            <a:picLocks noChangeAspect="1"/>
          </p:cNvPicPr>
          <p:nvPr/>
        </p:nvPicPr>
        <p:blipFill>
          <a:blip r:embed="rId4">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8059405" y="5338234"/>
            <a:ext cx="1122695" cy="1122695"/>
          </a:xfrm>
          <a:prstGeom prst="rect">
            <a:avLst/>
          </a:prstGeom>
        </p:spPr>
      </p:pic>
      <p:pic>
        <p:nvPicPr>
          <p:cNvPr id="77" name="Picture 76"/>
          <p:cNvPicPr>
            <a:picLocks noChangeAspect="1"/>
          </p:cNvPicPr>
          <p:nvPr/>
        </p:nvPicPr>
        <p:blipFill>
          <a:blip r:embed="rId5">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3246104" y="584201"/>
            <a:ext cx="1054962" cy="1054962"/>
          </a:xfrm>
          <a:prstGeom prst="rect">
            <a:avLst/>
          </a:prstGeom>
        </p:spPr>
      </p:pic>
      <p:pic>
        <p:nvPicPr>
          <p:cNvPr id="80" name="Picture 79"/>
          <p:cNvPicPr>
            <a:picLocks noChangeAspect="1"/>
          </p:cNvPicPr>
          <p:nvPr/>
        </p:nvPicPr>
        <p:blipFill>
          <a:blip r:embed="rId5">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8067871" y="613834"/>
            <a:ext cx="1054962" cy="1054962"/>
          </a:xfrm>
          <a:prstGeom prst="rect">
            <a:avLst/>
          </a:prstGeom>
        </p:spPr>
      </p:pic>
      <p:pic>
        <p:nvPicPr>
          <p:cNvPr id="79" name="Picture 78"/>
          <p:cNvPicPr>
            <a:picLocks noChangeAspect="1"/>
          </p:cNvPicPr>
          <p:nvPr/>
        </p:nvPicPr>
        <p:blipFill>
          <a:blip r:embed="rId6">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4651571" y="635002"/>
            <a:ext cx="1029563" cy="1029563"/>
          </a:xfrm>
          <a:prstGeom prst="rect">
            <a:avLst/>
          </a:prstGeom>
        </p:spPr>
      </p:pic>
      <p:pic>
        <p:nvPicPr>
          <p:cNvPr id="81" name="Picture 80"/>
          <p:cNvPicPr>
            <a:picLocks noChangeAspect="1"/>
          </p:cNvPicPr>
          <p:nvPr/>
        </p:nvPicPr>
        <p:blipFill>
          <a:blip r:embed="rId7">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4668505" y="5418667"/>
            <a:ext cx="1029563" cy="1029563"/>
          </a:xfrm>
          <a:prstGeom prst="rect">
            <a:avLst/>
          </a:prstGeom>
        </p:spPr>
      </p:pic>
      <p:pic>
        <p:nvPicPr>
          <p:cNvPr id="83" name="Picture 82"/>
          <p:cNvPicPr>
            <a:picLocks noChangeAspect="1"/>
          </p:cNvPicPr>
          <p:nvPr/>
        </p:nvPicPr>
        <p:blipFill>
          <a:blip r:embed="rId7">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6713204" y="5422898"/>
            <a:ext cx="1029563" cy="1029563"/>
          </a:xfrm>
          <a:prstGeom prst="rect">
            <a:avLst/>
          </a:prstGeom>
        </p:spPr>
      </p:pic>
      <p:pic>
        <p:nvPicPr>
          <p:cNvPr id="84" name="Picture 83"/>
          <p:cNvPicPr>
            <a:picLocks noChangeAspect="1"/>
          </p:cNvPicPr>
          <p:nvPr/>
        </p:nvPicPr>
        <p:blipFill>
          <a:blip r:embed="rId6">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6704740" y="622300"/>
            <a:ext cx="1029563" cy="1029563"/>
          </a:xfrm>
          <a:prstGeom prst="rect">
            <a:avLst/>
          </a:prstGeom>
        </p:spPr>
      </p:pic>
      <p:pic>
        <p:nvPicPr>
          <p:cNvPr id="82" name="Picture 81"/>
          <p:cNvPicPr>
            <a:picLocks noChangeAspect="1"/>
          </p:cNvPicPr>
          <p:nvPr/>
        </p:nvPicPr>
        <p:blipFill>
          <a:blip r:embed="rId8">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3246105" y="4715069"/>
            <a:ext cx="1063430" cy="1063430"/>
          </a:xfrm>
          <a:prstGeom prst="rect">
            <a:avLst/>
          </a:prstGeom>
        </p:spPr>
      </p:pic>
      <p:pic>
        <p:nvPicPr>
          <p:cNvPr id="85" name="Picture 84"/>
          <p:cNvPicPr>
            <a:picLocks noChangeAspect="1"/>
          </p:cNvPicPr>
          <p:nvPr/>
        </p:nvPicPr>
        <p:blipFill>
          <a:blip r:embed="rId9">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7377838" y="1271254"/>
            <a:ext cx="1063430" cy="1063430"/>
          </a:xfrm>
          <a:prstGeom prst="rect">
            <a:avLst/>
          </a:prstGeom>
        </p:spPr>
      </p:pic>
      <p:pic>
        <p:nvPicPr>
          <p:cNvPr id="87" name="Picture 86"/>
          <p:cNvPicPr>
            <a:picLocks noChangeAspect="1"/>
          </p:cNvPicPr>
          <p:nvPr/>
        </p:nvPicPr>
        <p:blipFill>
          <a:blip r:embed="rId9">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3927670" y="1271254"/>
            <a:ext cx="1063430" cy="1063430"/>
          </a:xfrm>
          <a:prstGeom prst="rect">
            <a:avLst/>
          </a:prstGeom>
        </p:spPr>
      </p:pic>
      <p:pic>
        <p:nvPicPr>
          <p:cNvPr id="88" name="Picture 87"/>
          <p:cNvPicPr>
            <a:picLocks noChangeAspect="1"/>
          </p:cNvPicPr>
          <p:nvPr/>
        </p:nvPicPr>
        <p:blipFill>
          <a:blip r:embed="rId9">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6014704" y="1288187"/>
            <a:ext cx="1063430" cy="1063430"/>
          </a:xfrm>
          <a:prstGeom prst="rect">
            <a:avLst/>
          </a:prstGeom>
        </p:spPr>
      </p:pic>
      <p:pic>
        <p:nvPicPr>
          <p:cNvPr id="89" name="Picture 88"/>
          <p:cNvPicPr>
            <a:picLocks noChangeAspect="1"/>
          </p:cNvPicPr>
          <p:nvPr/>
        </p:nvPicPr>
        <p:blipFill>
          <a:blip r:embed="rId9">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8067871" y="1271254"/>
            <a:ext cx="1063430" cy="1063430"/>
          </a:xfrm>
          <a:prstGeom prst="rect">
            <a:avLst/>
          </a:prstGeom>
        </p:spPr>
      </p:pic>
      <p:pic>
        <p:nvPicPr>
          <p:cNvPr id="90" name="Picture 89"/>
          <p:cNvPicPr>
            <a:picLocks noChangeAspect="1"/>
          </p:cNvPicPr>
          <p:nvPr/>
        </p:nvPicPr>
        <p:blipFill>
          <a:blip r:embed="rId9">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6692038" y="1271254"/>
            <a:ext cx="1063430" cy="1063430"/>
          </a:xfrm>
          <a:prstGeom prst="rect">
            <a:avLst/>
          </a:prstGeom>
        </p:spPr>
      </p:pic>
      <p:pic>
        <p:nvPicPr>
          <p:cNvPr id="91" name="Picture 90"/>
          <p:cNvPicPr>
            <a:picLocks noChangeAspect="1"/>
          </p:cNvPicPr>
          <p:nvPr/>
        </p:nvPicPr>
        <p:blipFill>
          <a:blip r:embed="rId9">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3224937" y="1271254"/>
            <a:ext cx="1063430" cy="1063430"/>
          </a:xfrm>
          <a:prstGeom prst="rect">
            <a:avLst/>
          </a:prstGeom>
        </p:spPr>
      </p:pic>
      <p:pic>
        <p:nvPicPr>
          <p:cNvPr id="92" name="Picture 91"/>
          <p:cNvPicPr>
            <a:picLocks noChangeAspect="1"/>
          </p:cNvPicPr>
          <p:nvPr/>
        </p:nvPicPr>
        <p:blipFill>
          <a:blip r:embed="rId9">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5328904" y="1288186"/>
            <a:ext cx="1063430" cy="1063430"/>
          </a:xfrm>
          <a:prstGeom prst="rect">
            <a:avLst/>
          </a:prstGeom>
        </p:spPr>
      </p:pic>
      <p:pic>
        <p:nvPicPr>
          <p:cNvPr id="93" name="Picture 92"/>
          <p:cNvPicPr>
            <a:picLocks noChangeAspect="1"/>
          </p:cNvPicPr>
          <p:nvPr/>
        </p:nvPicPr>
        <p:blipFill>
          <a:blip r:embed="rId9">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4630404" y="1271254"/>
            <a:ext cx="1063430" cy="1063430"/>
          </a:xfrm>
          <a:prstGeom prst="rect">
            <a:avLst/>
          </a:prstGeom>
        </p:spPr>
      </p:pic>
      <p:pic>
        <p:nvPicPr>
          <p:cNvPr id="95" name="Picture 94"/>
          <p:cNvPicPr>
            <a:picLocks noChangeAspect="1"/>
          </p:cNvPicPr>
          <p:nvPr/>
        </p:nvPicPr>
        <p:blipFill>
          <a:blip r:embed="rId8">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3961539" y="4715069"/>
            <a:ext cx="1063430" cy="1063430"/>
          </a:xfrm>
          <a:prstGeom prst="rect">
            <a:avLst/>
          </a:prstGeom>
        </p:spPr>
      </p:pic>
      <p:pic>
        <p:nvPicPr>
          <p:cNvPr id="96" name="Picture 95"/>
          <p:cNvPicPr>
            <a:picLocks noChangeAspect="1"/>
          </p:cNvPicPr>
          <p:nvPr/>
        </p:nvPicPr>
        <p:blipFill>
          <a:blip r:embed="rId8">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4643104" y="4715069"/>
            <a:ext cx="1063430" cy="1063430"/>
          </a:xfrm>
          <a:prstGeom prst="rect">
            <a:avLst/>
          </a:prstGeom>
        </p:spPr>
      </p:pic>
      <p:pic>
        <p:nvPicPr>
          <p:cNvPr id="97" name="Picture 96"/>
          <p:cNvPicPr>
            <a:picLocks noChangeAspect="1"/>
          </p:cNvPicPr>
          <p:nvPr/>
        </p:nvPicPr>
        <p:blipFill>
          <a:blip r:embed="rId8">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5333138" y="4715068"/>
            <a:ext cx="1063430" cy="1063430"/>
          </a:xfrm>
          <a:prstGeom prst="rect">
            <a:avLst/>
          </a:prstGeom>
        </p:spPr>
      </p:pic>
      <p:pic>
        <p:nvPicPr>
          <p:cNvPr id="98" name="Picture 97"/>
          <p:cNvPicPr>
            <a:picLocks noChangeAspect="1"/>
          </p:cNvPicPr>
          <p:nvPr/>
        </p:nvPicPr>
        <p:blipFill>
          <a:blip r:embed="rId8">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6023172" y="4732003"/>
            <a:ext cx="1063430" cy="1063430"/>
          </a:xfrm>
          <a:prstGeom prst="rect">
            <a:avLst/>
          </a:prstGeom>
        </p:spPr>
      </p:pic>
      <p:pic>
        <p:nvPicPr>
          <p:cNvPr id="99" name="Picture 98"/>
          <p:cNvPicPr>
            <a:picLocks noChangeAspect="1"/>
          </p:cNvPicPr>
          <p:nvPr/>
        </p:nvPicPr>
        <p:blipFill>
          <a:blip r:embed="rId8">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6696272" y="4715069"/>
            <a:ext cx="1063430" cy="1063430"/>
          </a:xfrm>
          <a:prstGeom prst="rect">
            <a:avLst/>
          </a:prstGeom>
        </p:spPr>
      </p:pic>
      <p:pic>
        <p:nvPicPr>
          <p:cNvPr id="100" name="Picture 99"/>
          <p:cNvPicPr>
            <a:picLocks noChangeAspect="1"/>
          </p:cNvPicPr>
          <p:nvPr/>
        </p:nvPicPr>
        <p:blipFill>
          <a:blip r:embed="rId8">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7386305" y="4732003"/>
            <a:ext cx="1063430" cy="1063430"/>
          </a:xfrm>
          <a:prstGeom prst="rect">
            <a:avLst/>
          </a:prstGeom>
        </p:spPr>
      </p:pic>
      <p:pic>
        <p:nvPicPr>
          <p:cNvPr id="101" name="Picture 100"/>
          <p:cNvPicPr>
            <a:picLocks noChangeAspect="1"/>
          </p:cNvPicPr>
          <p:nvPr/>
        </p:nvPicPr>
        <p:blipFill>
          <a:blip r:embed="rId8">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8076338" y="4715069"/>
            <a:ext cx="1063430" cy="1063430"/>
          </a:xfrm>
          <a:prstGeom prst="rect">
            <a:avLst/>
          </a:prstGeom>
        </p:spPr>
      </p:pic>
      <p:pic>
        <p:nvPicPr>
          <p:cNvPr id="94" name="Picture 93"/>
          <p:cNvPicPr>
            <a:picLocks noChangeAspect="1"/>
          </p:cNvPicPr>
          <p:nvPr/>
        </p:nvPicPr>
        <p:blipFill>
          <a:blip r:embed="rId10">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3965772" y="5431367"/>
            <a:ext cx="1025330" cy="1025330"/>
          </a:xfrm>
          <a:prstGeom prst="rect">
            <a:avLst/>
          </a:prstGeom>
        </p:spPr>
      </p:pic>
      <p:pic>
        <p:nvPicPr>
          <p:cNvPr id="102" name="Picture 101"/>
          <p:cNvPicPr>
            <a:picLocks noChangeAspect="1"/>
          </p:cNvPicPr>
          <p:nvPr/>
        </p:nvPicPr>
        <p:blipFill>
          <a:blip r:embed="rId11">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7394771" y="639234"/>
            <a:ext cx="1025330" cy="1025330"/>
          </a:xfrm>
          <a:prstGeom prst="rect">
            <a:avLst/>
          </a:prstGeom>
        </p:spPr>
      </p:pic>
      <p:pic>
        <p:nvPicPr>
          <p:cNvPr id="105" name="Picture 104"/>
          <p:cNvPicPr>
            <a:picLocks noChangeAspect="1"/>
          </p:cNvPicPr>
          <p:nvPr/>
        </p:nvPicPr>
        <p:blipFill>
          <a:blip r:embed="rId11">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3944605" y="635000"/>
            <a:ext cx="1025330" cy="1025330"/>
          </a:xfrm>
          <a:prstGeom prst="rect">
            <a:avLst/>
          </a:prstGeom>
        </p:spPr>
      </p:pic>
      <p:pic>
        <p:nvPicPr>
          <p:cNvPr id="103" name="Picture 102"/>
          <p:cNvPicPr>
            <a:picLocks noChangeAspect="1"/>
          </p:cNvPicPr>
          <p:nvPr/>
        </p:nvPicPr>
        <p:blipFill>
          <a:blip r:embed="rId12">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5362772" y="5452532"/>
            <a:ext cx="978763" cy="978763"/>
          </a:xfrm>
          <a:prstGeom prst="rect">
            <a:avLst/>
          </a:prstGeom>
        </p:spPr>
      </p:pic>
      <p:pic>
        <p:nvPicPr>
          <p:cNvPr id="106" name="Picture 105"/>
          <p:cNvPicPr>
            <a:picLocks noChangeAspect="1"/>
          </p:cNvPicPr>
          <p:nvPr/>
        </p:nvPicPr>
        <p:blipFill>
          <a:blip r:embed="rId13">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5362771" y="651933"/>
            <a:ext cx="978763" cy="978763"/>
          </a:xfrm>
          <a:prstGeom prst="rect">
            <a:avLst/>
          </a:prstGeom>
        </p:spPr>
      </p:pic>
      <p:pic>
        <p:nvPicPr>
          <p:cNvPr id="107" name="Picture 106"/>
          <p:cNvPicPr>
            <a:picLocks noChangeAspect="1"/>
          </p:cNvPicPr>
          <p:nvPr/>
        </p:nvPicPr>
        <p:blipFill>
          <a:blip r:embed="rId14">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6073971" y="694265"/>
            <a:ext cx="978762" cy="978762"/>
          </a:xfrm>
          <a:prstGeom prst="rect">
            <a:avLst/>
          </a:prstGeom>
        </p:spPr>
      </p:pic>
      <p:pic>
        <p:nvPicPr>
          <p:cNvPr id="108" name="Picture 107"/>
          <p:cNvPicPr>
            <a:picLocks noChangeAspect="1"/>
          </p:cNvPicPr>
          <p:nvPr/>
        </p:nvPicPr>
        <p:blipFill>
          <a:blip r:embed="rId15">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6057038" y="5461001"/>
            <a:ext cx="978762" cy="978762"/>
          </a:xfrm>
          <a:prstGeom prst="rect">
            <a:avLst/>
          </a:prstGeom>
        </p:spPr>
      </p:pic>
      <p:sp>
        <p:nvSpPr>
          <p:cNvPr id="110" name="TextBox 109"/>
          <p:cNvSpPr txBox="1"/>
          <p:nvPr/>
        </p:nvSpPr>
        <p:spPr>
          <a:xfrm>
            <a:off x="352425" y="2988734"/>
            <a:ext cx="2306109" cy="854080"/>
          </a:xfrm>
          <a:prstGeom prst="rect">
            <a:avLst/>
          </a:prstGeom>
          <a:solidFill>
            <a:schemeClr val="tx1"/>
          </a:solidFill>
        </p:spPr>
        <p:txBody>
          <a:bodyPr wrap="square" rtlCol="0">
            <a:spAutoFit/>
          </a:bodyPr>
          <a:lstStyle/>
          <a:p>
            <a:pPr algn="ctr"/>
            <a:r>
              <a:rPr lang="en-US" sz="4950" dirty="0">
                <a:solidFill>
                  <a:srgbClr val="FF0000"/>
                </a:solidFill>
                <a:latin typeface="OCR-A II" panose="020F0609000104060307" pitchFamily="50" charset="0"/>
              </a:rPr>
              <a:t>30:00</a:t>
            </a:r>
            <a:endParaRPr lang="en-US" sz="1350" dirty="0">
              <a:solidFill>
                <a:srgbClr val="FF0000"/>
              </a:solidFill>
              <a:latin typeface="OCR-A II" panose="020F0609000104060307" pitchFamily="50" charset="0"/>
            </a:endParaRPr>
          </a:p>
        </p:txBody>
      </p:sp>
      <p:sp>
        <p:nvSpPr>
          <p:cNvPr id="113" name="TextBox 112"/>
          <p:cNvSpPr txBox="1"/>
          <p:nvPr/>
        </p:nvSpPr>
        <p:spPr>
          <a:xfrm>
            <a:off x="9334501" y="2984501"/>
            <a:ext cx="2252134" cy="854080"/>
          </a:xfrm>
          <a:prstGeom prst="rect">
            <a:avLst/>
          </a:prstGeom>
          <a:solidFill>
            <a:schemeClr val="tx1"/>
          </a:solidFill>
        </p:spPr>
        <p:txBody>
          <a:bodyPr wrap="square" rtlCol="0">
            <a:spAutoFit/>
          </a:bodyPr>
          <a:lstStyle/>
          <a:p>
            <a:pPr algn="ctr"/>
            <a:r>
              <a:rPr lang="en-US" sz="4950" dirty="0">
                <a:solidFill>
                  <a:srgbClr val="FF0000"/>
                </a:solidFill>
                <a:latin typeface="OCR-A II" panose="020F0609000104060307" pitchFamily="50" charset="0"/>
              </a:rPr>
              <a:t>30:00</a:t>
            </a:r>
            <a:endParaRPr lang="en-US" sz="1350" dirty="0">
              <a:solidFill>
                <a:srgbClr val="FF0000"/>
              </a:solidFill>
              <a:latin typeface="OCR-A II" panose="020F0609000104060307" pitchFamily="50" charset="0"/>
            </a:endParaRPr>
          </a:p>
        </p:txBody>
      </p:sp>
      <p:sp>
        <p:nvSpPr>
          <p:cNvPr id="112" name="Rectangle 111"/>
          <p:cNvSpPr/>
          <p:nvPr/>
        </p:nvSpPr>
        <p:spPr>
          <a:xfrm>
            <a:off x="0" y="0"/>
            <a:ext cx="12192000" cy="35560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Snip and Round Single Corner Rectangle 113"/>
          <p:cNvSpPr/>
          <p:nvPr/>
        </p:nvSpPr>
        <p:spPr>
          <a:xfrm>
            <a:off x="1176866" y="25400"/>
            <a:ext cx="1312335" cy="321734"/>
          </a:xfrm>
          <a:prstGeom prst="snip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Find Opponent</a:t>
            </a:r>
          </a:p>
        </p:txBody>
      </p:sp>
      <p:sp>
        <p:nvSpPr>
          <p:cNvPr id="116" name="Snip and Round Single Corner Rectangle 115"/>
          <p:cNvSpPr/>
          <p:nvPr/>
        </p:nvSpPr>
        <p:spPr>
          <a:xfrm>
            <a:off x="0" y="25400"/>
            <a:ext cx="1159933" cy="321734"/>
          </a:xfrm>
          <a:prstGeom prst="snip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Game Type</a:t>
            </a:r>
          </a:p>
        </p:txBody>
      </p:sp>
      <p:sp>
        <p:nvSpPr>
          <p:cNvPr id="117" name="Snip and Round Single Corner Rectangle 116"/>
          <p:cNvSpPr/>
          <p:nvPr/>
        </p:nvSpPr>
        <p:spPr>
          <a:xfrm>
            <a:off x="2510367" y="21166"/>
            <a:ext cx="1159933" cy="321734"/>
          </a:xfrm>
          <a:prstGeom prst="snip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Profile</a:t>
            </a:r>
          </a:p>
        </p:txBody>
      </p:sp>
      <p:sp>
        <p:nvSpPr>
          <p:cNvPr id="118" name="Snip and Round Single Corner Rectangle 117"/>
          <p:cNvSpPr/>
          <p:nvPr/>
        </p:nvSpPr>
        <p:spPr>
          <a:xfrm>
            <a:off x="3682999" y="25399"/>
            <a:ext cx="1159933" cy="321734"/>
          </a:xfrm>
          <a:prstGeom prst="snip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View</a:t>
            </a:r>
          </a:p>
        </p:txBody>
      </p:sp>
      <p:pic>
        <p:nvPicPr>
          <p:cNvPr id="115" name="Picture 11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16200000">
            <a:off x="-141817" y="630766"/>
            <a:ext cx="1659467" cy="1244600"/>
          </a:xfrm>
          <a:prstGeom prst="rect">
            <a:avLst/>
          </a:prstGeom>
          <a:ln w="76200">
            <a:solidFill>
              <a:schemeClr val="tx1">
                <a:lumMod val="95000"/>
                <a:lumOff val="5000"/>
              </a:schemeClr>
            </a:solidFill>
          </a:ln>
        </p:spPr>
      </p:pic>
      <p:pic>
        <p:nvPicPr>
          <p:cNvPr id="119" name="Picture 118"/>
          <p:cNvPicPr>
            <a:picLocks noChangeAspect="1"/>
          </p:cNvPicPr>
          <p:nvPr/>
        </p:nvPicPr>
        <p:blipFill rotWithShape="1">
          <a:blip r:embed="rId17" cstate="print">
            <a:extLst>
              <a:ext uri="{28A0092B-C50C-407E-A947-70E740481C1C}">
                <a14:useLocalDpi xmlns:a14="http://schemas.microsoft.com/office/drawing/2010/main" val="0"/>
              </a:ext>
            </a:extLst>
          </a:blip>
          <a:srcRect l="42824" t="3593" r="28472" b="47531"/>
          <a:stretch/>
        </p:blipFill>
        <p:spPr>
          <a:xfrm>
            <a:off x="10786534" y="400182"/>
            <a:ext cx="1329266" cy="1697611"/>
          </a:xfrm>
          <a:prstGeom prst="rect">
            <a:avLst/>
          </a:prstGeom>
          <a:ln w="57150">
            <a:solidFill>
              <a:schemeClr val="bg2">
                <a:lumMod val="75000"/>
              </a:schemeClr>
            </a:solidFill>
          </a:ln>
        </p:spPr>
      </p:pic>
      <p:sp>
        <p:nvSpPr>
          <p:cNvPr id="120" name="Right Arrow 119"/>
          <p:cNvSpPr/>
          <p:nvPr/>
        </p:nvSpPr>
        <p:spPr>
          <a:xfrm rot="10800000">
            <a:off x="5833534" y="6239934"/>
            <a:ext cx="482600" cy="524933"/>
          </a:xfrm>
          <a:prstGeom prst="rightArrow">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2" name="Snip and Round Single Corner Rectangle 121"/>
          <p:cNvSpPr/>
          <p:nvPr/>
        </p:nvSpPr>
        <p:spPr>
          <a:xfrm>
            <a:off x="4864100" y="29631"/>
            <a:ext cx="1159933" cy="321734"/>
          </a:xfrm>
          <a:prstGeom prst="snip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Help</a:t>
            </a:r>
          </a:p>
        </p:txBody>
      </p:sp>
      <p:pic>
        <p:nvPicPr>
          <p:cNvPr id="125" name="Picture 124"/>
          <p:cNvPicPr>
            <a:picLocks noChangeAspect="1"/>
          </p:cNvPicPr>
          <p:nvPr/>
        </p:nvPicPr>
        <p:blipFill>
          <a:blip r:embed="rId18"/>
          <a:stretch>
            <a:fillRect/>
          </a:stretch>
        </p:blipFill>
        <p:spPr>
          <a:xfrm>
            <a:off x="1634551" y="687152"/>
            <a:ext cx="1421429" cy="471428"/>
          </a:xfrm>
          <a:prstGeom prst="rect">
            <a:avLst/>
          </a:prstGeom>
        </p:spPr>
      </p:pic>
      <p:pic>
        <p:nvPicPr>
          <p:cNvPr id="129" name="Picture 128"/>
          <p:cNvPicPr>
            <a:picLocks noChangeAspect="1"/>
          </p:cNvPicPr>
          <p:nvPr/>
        </p:nvPicPr>
        <p:blipFill>
          <a:blip r:embed="rId10">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7432870" y="5427133"/>
            <a:ext cx="1025330" cy="1025330"/>
          </a:xfrm>
          <a:prstGeom prst="rect">
            <a:avLst/>
          </a:prstGeom>
        </p:spPr>
      </p:pic>
    </p:spTree>
    <p:extLst>
      <p:ext uri="{BB962C8B-B14F-4D97-AF65-F5344CB8AC3E}">
        <p14:creationId xmlns:p14="http://schemas.microsoft.com/office/powerpoint/2010/main" val="11634421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p:cNvSpPr/>
          <p:nvPr/>
        </p:nvSpPr>
        <p:spPr>
          <a:xfrm>
            <a:off x="6096000" y="0"/>
            <a:ext cx="6096000" cy="68580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Rectangle 108"/>
          <p:cNvSpPr/>
          <p:nvPr/>
        </p:nvSpPr>
        <p:spPr>
          <a:xfrm>
            <a:off x="0" y="-2"/>
            <a:ext cx="6096000" cy="6858000"/>
          </a:xfrm>
          <a:prstGeom prst="rect">
            <a:avLst/>
          </a:prstGeom>
          <a:solidFill>
            <a:srgbClr val="E8E8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86" name="Group 85"/>
          <p:cNvGrpSpPr/>
          <p:nvPr/>
        </p:nvGrpSpPr>
        <p:grpSpPr>
          <a:xfrm>
            <a:off x="3327399" y="694267"/>
            <a:ext cx="5486400" cy="5482166"/>
            <a:chOff x="4436532" y="925689"/>
            <a:chExt cx="7315200" cy="7309555"/>
          </a:xfrm>
        </p:grpSpPr>
        <p:sp>
          <p:nvSpPr>
            <p:cNvPr id="2" name="Rectangle 1"/>
            <p:cNvSpPr/>
            <p:nvPr/>
          </p:nvSpPr>
          <p:spPr>
            <a:xfrm>
              <a:off x="4447821" y="925689"/>
              <a:ext cx="7303911" cy="7303911"/>
            </a:xfrm>
            <a:prstGeom prst="rect">
              <a:avLst/>
            </a:prstGeom>
            <a:blipFill>
              <a:blip r:embed="rId2"/>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p:cNvSpPr/>
            <p:nvPr/>
          </p:nvSpPr>
          <p:spPr>
            <a:xfrm>
              <a:off x="10826043" y="925690"/>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4" name="Rectangle 43"/>
            <p:cNvSpPr/>
            <p:nvPr/>
          </p:nvSpPr>
          <p:spPr>
            <a:xfrm>
              <a:off x="5350932" y="2754488"/>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Rectangle 44"/>
            <p:cNvSpPr/>
            <p:nvPr/>
          </p:nvSpPr>
          <p:spPr>
            <a:xfrm>
              <a:off x="4436532" y="3680177"/>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 name="Rectangle 45"/>
            <p:cNvSpPr/>
            <p:nvPr/>
          </p:nvSpPr>
          <p:spPr>
            <a:xfrm>
              <a:off x="6276622" y="3680177"/>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Rectangle 46"/>
            <p:cNvSpPr/>
            <p:nvPr/>
          </p:nvSpPr>
          <p:spPr>
            <a:xfrm>
              <a:off x="5350932" y="4588934"/>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8" name="Rectangle 47"/>
            <p:cNvSpPr/>
            <p:nvPr/>
          </p:nvSpPr>
          <p:spPr>
            <a:xfrm>
              <a:off x="4436532" y="5508978"/>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9" name="Rectangle 48"/>
            <p:cNvSpPr/>
            <p:nvPr/>
          </p:nvSpPr>
          <p:spPr>
            <a:xfrm>
              <a:off x="9934221" y="1851377"/>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0" name="Rectangle 49"/>
            <p:cNvSpPr/>
            <p:nvPr/>
          </p:nvSpPr>
          <p:spPr>
            <a:xfrm>
              <a:off x="8122354" y="3680177"/>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1" name="Rectangle 50"/>
            <p:cNvSpPr/>
            <p:nvPr/>
          </p:nvSpPr>
          <p:spPr>
            <a:xfrm>
              <a:off x="10826043" y="2754488"/>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Rectangle 51"/>
            <p:cNvSpPr/>
            <p:nvPr/>
          </p:nvSpPr>
          <p:spPr>
            <a:xfrm>
              <a:off x="9031110" y="2754488"/>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3" name="Rectangle 52"/>
            <p:cNvSpPr/>
            <p:nvPr/>
          </p:nvSpPr>
          <p:spPr>
            <a:xfrm>
              <a:off x="7202311" y="4588934"/>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4" name="Rectangle 53"/>
            <p:cNvSpPr/>
            <p:nvPr/>
          </p:nvSpPr>
          <p:spPr>
            <a:xfrm>
              <a:off x="6276622" y="5508978"/>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5" name="Rectangle 54"/>
            <p:cNvSpPr/>
            <p:nvPr/>
          </p:nvSpPr>
          <p:spPr>
            <a:xfrm>
              <a:off x="9934221" y="3680177"/>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6" name="Rectangle 55"/>
            <p:cNvSpPr/>
            <p:nvPr/>
          </p:nvSpPr>
          <p:spPr>
            <a:xfrm>
              <a:off x="9031110" y="4588934"/>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Rectangle 56"/>
            <p:cNvSpPr/>
            <p:nvPr/>
          </p:nvSpPr>
          <p:spPr>
            <a:xfrm>
              <a:off x="8122354" y="5508978"/>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8" name="Rectangle 57"/>
            <p:cNvSpPr/>
            <p:nvPr/>
          </p:nvSpPr>
          <p:spPr>
            <a:xfrm>
              <a:off x="10826043" y="4588934"/>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9" name="Rectangle 58"/>
            <p:cNvSpPr/>
            <p:nvPr/>
          </p:nvSpPr>
          <p:spPr>
            <a:xfrm>
              <a:off x="9934221" y="5508978"/>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0" name="Rectangle 59"/>
            <p:cNvSpPr/>
            <p:nvPr/>
          </p:nvSpPr>
          <p:spPr>
            <a:xfrm>
              <a:off x="10826043" y="6417736"/>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Rectangle 60"/>
            <p:cNvSpPr/>
            <p:nvPr/>
          </p:nvSpPr>
          <p:spPr>
            <a:xfrm>
              <a:off x="9031110" y="6417736"/>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Rectangle 61"/>
            <p:cNvSpPr/>
            <p:nvPr/>
          </p:nvSpPr>
          <p:spPr>
            <a:xfrm>
              <a:off x="7202311" y="6417736"/>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p:cNvSpPr/>
            <p:nvPr/>
          </p:nvSpPr>
          <p:spPr>
            <a:xfrm>
              <a:off x="5350932" y="6417736"/>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p:cNvSpPr/>
            <p:nvPr/>
          </p:nvSpPr>
          <p:spPr>
            <a:xfrm>
              <a:off x="8122354" y="1851377"/>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p:cNvSpPr/>
            <p:nvPr/>
          </p:nvSpPr>
          <p:spPr>
            <a:xfrm>
              <a:off x="6276622" y="1851377"/>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p:cNvSpPr/>
            <p:nvPr/>
          </p:nvSpPr>
          <p:spPr>
            <a:xfrm>
              <a:off x="4436532" y="1851377"/>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p:cNvSpPr/>
            <p:nvPr/>
          </p:nvSpPr>
          <p:spPr>
            <a:xfrm>
              <a:off x="9934221" y="7326490"/>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8" name="Rectangle 67"/>
            <p:cNvSpPr/>
            <p:nvPr/>
          </p:nvSpPr>
          <p:spPr>
            <a:xfrm>
              <a:off x="8122354" y="7326490"/>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Rectangle 68"/>
            <p:cNvSpPr/>
            <p:nvPr/>
          </p:nvSpPr>
          <p:spPr>
            <a:xfrm>
              <a:off x="6276622" y="7326490"/>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0" name="Rectangle 69"/>
            <p:cNvSpPr/>
            <p:nvPr/>
          </p:nvSpPr>
          <p:spPr>
            <a:xfrm>
              <a:off x="4436532" y="7326490"/>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p:cNvSpPr/>
            <p:nvPr/>
          </p:nvSpPr>
          <p:spPr>
            <a:xfrm>
              <a:off x="5350932" y="925690"/>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p:cNvSpPr/>
            <p:nvPr/>
          </p:nvSpPr>
          <p:spPr>
            <a:xfrm>
              <a:off x="7202311" y="925690"/>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Rectangle 72"/>
            <p:cNvSpPr/>
            <p:nvPr/>
          </p:nvSpPr>
          <p:spPr>
            <a:xfrm>
              <a:off x="9031110" y="925690"/>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p:cNvSpPr/>
            <p:nvPr/>
          </p:nvSpPr>
          <p:spPr>
            <a:xfrm>
              <a:off x="7202311" y="2754488"/>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76" name="Picture 75"/>
          <p:cNvPicPr>
            <a:picLocks noChangeAspect="1"/>
          </p:cNvPicPr>
          <p:nvPr/>
        </p:nvPicPr>
        <p:blipFill>
          <a:blip r:embed="rId4">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3220705" y="5342468"/>
            <a:ext cx="1122695" cy="1122695"/>
          </a:xfrm>
          <a:prstGeom prst="rect">
            <a:avLst/>
          </a:prstGeom>
        </p:spPr>
      </p:pic>
      <p:pic>
        <p:nvPicPr>
          <p:cNvPr id="78" name="Picture 77"/>
          <p:cNvPicPr>
            <a:picLocks noChangeAspect="1"/>
          </p:cNvPicPr>
          <p:nvPr/>
        </p:nvPicPr>
        <p:blipFill>
          <a:blip r:embed="rId4">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8059405" y="5338234"/>
            <a:ext cx="1122695" cy="1122695"/>
          </a:xfrm>
          <a:prstGeom prst="rect">
            <a:avLst/>
          </a:prstGeom>
        </p:spPr>
      </p:pic>
      <p:pic>
        <p:nvPicPr>
          <p:cNvPr id="77" name="Picture 76"/>
          <p:cNvPicPr>
            <a:picLocks noChangeAspect="1"/>
          </p:cNvPicPr>
          <p:nvPr/>
        </p:nvPicPr>
        <p:blipFill>
          <a:blip r:embed="rId5">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3246104" y="584201"/>
            <a:ext cx="1054962" cy="1054962"/>
          </a:xfrm>
          <a:prstGeom prst="rect">
            <a:avLst/>
          </a:prstGeom>
        </p:spPr>
      </p:pic>
      <p:pic>
        <p:nvPicPr>
          <p:cNvPr id="80" name="Picture 79"/>
          <p:cNvPicPr>
            <a:picLocks noChangeAspect="1"/>
          </p:cNvPicPr>
          <p:nvPr/>
        </p:nvPicPr>
        <p:blipFill>
          <a:blip r:embed="rId5">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6696271" y="605367"/>
            <a:ext cx="1054962" cy="1054962"/>
          </a:xfrm>
          <a:prstGeom prst="rect">
            <a:avLst/>
          </a:prstGeom>
        </p:spPr>
      </p:pic>
      <p:pic>
        <p:nvPicPr>
          <p:cNvPr id="79" name="Picture 78"/>
          <p:cNvPicPr>
            <a:picLocks noChangeAspect="1"/>
          </p:cNvPicPr>
          <p:nvPr/>
        </p:nvPicPr>
        <p:blipFill>
          <a:blip r:embed="rId6">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4651571" y="635002"/>
            <a:ext cx="1029563" cy="1029563"/>
          </a:xfrm>
          <a:prstGeom prst="rect">
            <a:avLst/>
          </a:prstGeom>
        </p:spPr>
      </p:pic>
      <p:pic>
        <p:nvPicPr>
          <p:cNvPr id="81" name="Picture 80"/>
          <p:cNvPicPr>
            <a:picLocks noChangeAspect="1"/>
          </p:cNvPicPr>
          <p:nvPr/>
        </p:nvPicPr>
        <p:blipFill>
          <a:blip r:embed="rId7">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4668505" y="5418667"/>
            <a:ext cx="1029563" cy="1029563"/>
          </a:xfrm>
          <a:prstGeom prst="rect">
            <a:avLst/>
          </a:prstGeom>
        </p:spPr>
      </p:pic>
      <p:pic>
        <p:nvPicPr>
          <p:cNvPr id="83" name="Picture 82"/>
          <p:cNvPicPr>
            <a:picLocks noChangeAspect="1"/>
          </p:cNvPicPr>
          <p:nvPr/>
        </p:nvPicPr>
        <p:blipFill>
          <a:blip r:embed="rId7">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6713204" y="5422898"/>
            <a:ext cx="1029563" cy="1029563"/>
          </a:xfrm>
          <a:prstGeom prst="rect">
            <a:avLst/>
          </a:prstGeom>
        </p:spPr>
      </p:pic>
      <p:pic>
        <p:nvPicPr>
          <p:cNvPr id="84" name="Picture 83"/>
          <p:cNvPicPr>
            <a:picLocks noChangeAspect="1"/>
          </p:cNvPicPr>
          <p:nvPr/>
        </p:nvPicPr>
        <p:blipFill>
          <a:blip r:embed="rId6">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8804473" y="4059768"/>
            <a:ext cx="1029563" cy="1029563"/>
          </a:xfrm>
          <a:prstGeom prst="rect">
            <a:avLst/>
          </a:prstGeom>
        </p:spPr>
      </p:pic>
      <p:pic>
        <p:nvPicPr>
          <p:cNvPr id="82" name="Picture 81"/>
          <p:cNvPicPr>
            <a:picLocks noChangeAspect="1"/>
          </p:cNvPicPr>
          <p:nvPr/>
        </p:nvPicPr>
        <p:blipFill>
          <a:blip r:embed="rId8">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3246105" y="4715069"/>
            <a:ext cx="1063430" cy="1063430"/>
          </a:xfrm>
          <a:prstGeom prst="rect">
            <a:avLst/>
          </a:prstGeom>
        </p:spPr>
      </p:pic>
      <p:pic>
        <p:nvPicPr>
          <p:cNvPr id="85" name="Picture 84"/>
          <p:cNvPicPr>
            <a:picLocks noChangeAspect="1"/>
          </p:cNvPicPr>
          <p:nvPr/>
        </p:nvPicPr>
        <p:blipFill>
          <a:blip r:embed="rId9">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7377838" y="1271254"/>
            <a:ext cx="1063430" cy="1063430"/>
          </a:xfrm>
          <a:prstGeom prst="rect">
            <a:avLst/>
          </a:prstGeom>
        </p:spPr>
      </p:pic>
      <p:pic>
        <p:nvPicPr>
          <p:cNvPr id="87" name="Picture 86"/>
          <p:cNvPicPr>
            <a:picLocks noChangeAspect="1"/>
          </p:cNvPicPr>
          <p:nvPr/>
        </p:nvPicPr>
        <p:blipFill>
          <a:blip r:embed="rId9">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3927670" y="1271254"/>
            <a:ext cx="1063430" cy="1063430"/>
          </a:xfrm>
          <a:prstGeom prst="rect">
            <a:avLst/>
          </a:prstGeom>
        </p:spPr>
      </p:pic>
      <p:pic>
        <p:nvPicPr>
          <p:cNvPr id="88" name="Picture 87"/>
          <p:cNvPicPr>
            <a:picLocks noChangeAspect="1"/>
          </p:cNvPicPr>
          <p:nvPr/>
        </p:nvPicPr>
        <p:blipFill>
          <a:blip r:embed="rId9">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6023171" y="1973987"/>
            <a:ext cx="1063430" cy="1063430"/>
          </a:xfrm>
          <a:prstGeom prst="rect">
            <a:avLst/>
          </a:prstGeom>
        </p:spPr>
      </p:pic>
      <p:pic>
        <p:nvPicPr>
          <p:cNvPr id="89" name="Picture 88"/>
          <p:cNvPicPr>
            <a:picLocks noChangeAspect="1"/>
          </p:cNvPicPr>
          <p:nvPr/>
        </p:nvPicPr>
        <p:blipFill>
          <a:blip r:embed="rId9">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8067871" y="1271254"/>
            <a:ext cx="1063430" cy="1063430"/>
          </a:xfrm>
          <a:prstGeom prst="rect">
            <a:avLst/>
          </a:prstGeom>
        </p:spPr>
      </p:pic>
      <p:pic>
        <p:nvPicPr>
          <p:cNvPr id="90" name="Picture 89"/>
          <p:cNvPicPr>
            <a:picLocks noChangeAspect="1"/>
          </p:cNvPicPr>
          <p:nvPr/>
        </p:nvPicPr>
        <p:blipFill>
          <a:blip r:embed="rId9">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6692038" y="1271254"/>
            <a:ext cx="1063430" cy="1063430"/>
          </a:xfrm>
          <a:prstGeom prst="rect">
            <a:avLst/>
          </a:prstGeom>
        </p:spPr>
      </p:pic>
      <p:pic>
        <p:nvPicPr>
          <p:cNvPr id="91" name="Picture 90"/>
          <p:cNvPicPr>
            <a:picLocks noChangeAspect="1"/>
          </p:cNvPicPr>
          <p:nvPr/>
        </p:nvPicPr>
        <p:blipFill>
          <a:blip r:embed="rId9">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3224937" y="1271254"/>
            <a:ext cx="1063430" cy="1063430"/>
          </a:xfrm>
          <a:prstGeom prst="rect">
            <a:avLst/>
          </a:prstGeom>
        </p:spPr>
      </p:pic>
      <p:pic>
        <p:nvPicPr>
          <p:cNvPr id="92" name="Picture 91"/>
          <p:cNvPicPr>
            <a:picLocks noChangeAspect="1"/>
          </p:cNvPicPr>
          <p:nvPr/>
        </p:nvPicPr>
        <p:blipFill>
          <a:blip r:embed="rId9">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5328904" y="1288186"/>
            <a:ext cx="1063430" cy="1063430"/>
          </a:xfrm>
          <a:prstGeom prst="rect">
            <a:avLst/>
          </a:prstGeom>
        </p:spPr>
      </p:pic>
      <p:pic>
        <p:nvPicPr>
          <p:cNvPr id="93" name="Picture 92"/>
          <p:cNvPicPr>
            <a:picLocks noChangeAspect="1"/>
          </p:cNvPicPr>
          <p:nvPr/>
        </p:nvPicPr>
        <p:blipFill>
          <a:blip r:embed="rId9">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4630404" y="1271254"/>
            <a:ext cx="1063430" cy="1063430"/>
          </a:xfrm>
          <a:prstGeom prst="rect">
            <a:avLst/>
          </a:prstGeom>
        </p:spPr>
      </p:pic>
      <p:pic>
        <p:nvPicPr>
          <p:cNvPr id="95" name="Picture 94"/>
          <p:cNvPicPr>
            <a:picLocks noChangeAspect="1"/>
          </p:cNvPicPr>
          <p:nvPr/>
        </p:nvPicPr>
        <p:blipFill>
          <a:blip r:embed="rId8">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3936139" y="4046203"/>
            <a:ext cx="1063430" cy="1063430"/>
          </a:xfrm>
          <a:prstGeom prst="rect">
            <a:avLst/>
          </a:prstGeom>
        </p:spPr>
      </p:pic>
      <p:pic>
        <p:nvPicPr>
          <p:cNvPr id="96" name="Picture 95"/>
          <p:cNvPicPr>
            <a:picLocks noChangeAspect="1"/>
          </p:cNvPicPr>
          <p:nvPr/>
        </p:nvPicPr>
        <p:blipFill>
          <a:blip r:embed="rId8">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4643104" y="4715069"/>
            <a:ext cx="1063430" cy="1063430"/>
          </a:xfrm>
          <a:prstGeom prst="rect">
            <a:avLst/>
          </a:prstGeom>
        </p:spPr>
      </p:pic>
      <p:pic>
        <p:nvPicPr>
          <p:cNvPr id="97" name="Picture 96"/>
          <p:cNvPicPr>
            <a:picLocks noChangeAspect="1"/>
          </p:cNvPicPr>
          <p:nvPr/>
        </p:nvPicPr>
        <p:blipFill>
          <a:blip r:embed="rId8">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5333138" y="4029268"/>
            <a:ext cx="1063430" cy="1063430"/>
          </a:xfrm>
          <a:prstGeom prst="rect">
            <a:avLst/>
          </a:prstGeom>
        </p:spPr>
      </p:pic>
      <p:pic>
        <p:nvPicPr>
          <p:cNvPr id="98" name="Picture 97"/>
          <p:cNvPicPr>
            <a:picLocks noChangeAspect="1"/>
          </p:cNvPicPr>
          <p:nvPr/>
        </p:nvPicPr>
        <p:blipFill>
          <a:blip r:embed="rId8">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6014706" y="3335003"/>
            <a:ext cx="1063430" cy="1063430"/>
          </a:xfrm>
          <a:prstGeom prst="rect">
            <a:avLst/>
          </a:prstGeom>
        </p:spPr>
      </p:pic>
      <p:pic>
        <p:nvPicPr>
          <p:cNvPr id="99" name="Picture 98"/>
          <p:cNvPicPr>
            <a:picLocks noChangeAspect="1"/>
          </p:cNvPicPr>
          <p:nvPr/>
        </p:nvPicPr>
        <p:blipFill>
          <a:blip r:embed="rId8">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6696272" y="4715069"/>
            <a:ext cx="1063430" cy="1063430"/>
          </a:xfrm>
          <a:prstGeom prst="rect">
            <a:avLst/>
          </a:prstGeom>
        </p:spPr>
      </p:pic>
      <p:pic>
        <p:nvPicPr>
          <p:cNvPr id="100" name="Picture 99"/>
          <p:cNvPicPr>
            <a:picLocks noChangeAspect="1"/>
          </p:cNvPicPr>
          <p:nvPr/>
        </p:nvPicPr>
        <p:blipFill>
          <a:blip r:embed="rId8">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7386305" y="4037736"/>
            <a:ext cx="1063430" cy="1063430"/>
          </a:xfrm>
          <a:prstGeom prst="rect">
            <a:avLst/>
          </a:prstGeom>
        </p:spPr>
      </p:pic>
      <p:pic>
        <p:nvPicPr>
          <p:cNvPr id="101" name="Picture 100"/>
          <p:cNvPicPr>
            <a:picLocks noChangeAspect="1"/>
          </p:cNvPicPr>
          <p:nvPr/>
        </p:nvPicPr>
        <p:blipFill>
          <a:blip r:embed="rId8">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8076338" y="4715069"/>
            <a:ext cx="1063430" cy="1063430"/>
          </a:xfrm>
          <a:prstGeom prst="rect">
            <a:avLst/>
          </a:prstGeom>
        </p:spPr>
      </p:pic>
      <p:pic>
        <p:nvPicPr>
          <p:cNvPr id="94" name="Picture 93"/>
          <p:cNvPicPr>
            <a:picLocks noChangeAspect="1"/>
          </p:cNvPicPr>
          <p:nvPr/>
        </p:nvPicPr>
        <p:blipFill>
          <a:blip r:embed="rId10">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553705" y="4068234"/>
            <a:ext cx="1025330" cy="1025330"/>
          </a:xfrm>
          <a:prstGeom prst="rect">
            <a:avLst/>
          </a:prstGeom>
        </p:spPr>
      </p:pic>
      <p:pic>
        <p:nvPicPr>
          <p:cNvPr id="102" name="Picture 101"/>
          <p:cNvPicPr>
            <a:picLocks noChangeAspect="1"/>
          </p:cNvPicPr>
          <p:nvPr/>
        </p:nvPicPr>
        <p:blipFill>
          <a:blip r:embed="rId11">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9477571" y="4051300"/>
            <a:ext cx="1025330" cy="1025330"/>
          </a:xfrm>
          <a:prstGeom prst="rect">
            <a:avLst/>
          </a:prstGeom>
        </p:spPr>
      </p:pic>
      <p:pic>
        <p:nvPicPr>
          <p:cNvPr id="105" name="Picture 104"/>
          <p:cNvPicPr>
            <a:picLocks noChangeAspect="1"/>
          </p:cNvPicPr>
          <p:nvPr/>
        </p:nvPicPr>
        <p:blipFill>
          <a:blip r:embed="rId11">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4664271" y="2015067"/>
            <a:ext cx="1025330" cy="1025330"/>
          </a:xfrm>
          <a:prstGeom prst="rect">
            <a:avLst/>
          </a:prstGeom>
        </p:spPr>
      </p:pic>
      <p:pic>
        <p:nvPicPr>
          <p:cNvPr id="103" name="Picture 102"/>
          <p:cNvPicPr>
            <a:picLocks noChangeAspect="1"/>
          </p:cNvPicPr>
          <p:nvPr/>
        </p:nvPicPr>
        <p:blipFill>
          <a:blip r:embed="rId12">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4685439" y="4089399"/>
            <a:ext cx="978763" cy="978763"/>
          </a:xfrm>
          <a:prstGeom prst="rect">
            <a:avLst/>
          </a:prstGeom>
        </p:spPr>
      </p:pic>
      <p:pic>
        <p:nvPicPr>
          <p:cNvPr id="106" name="Picture 105"/>
          <p:cNvPicPr>
            <a:picLocks noChangeAspect="1"/>
          </p:cNvPicPr>
          <p:nvPr/>
        </p:nvPicPr>
        <p:blipFill>
          <a:blip r:embed="rId13">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8114438" y="3378199"/>
            <a:ext cx="978763" cy="978763"/>
          </a:xfrm>
          <a:prstGeom prst="rect">
            <a:avLst/>
          </a:prstGeom>
        </p:spPr>
      </p:pic>
      <p:pic>
        <p:nvPicPr>
          <p:cNvPr id="107" name="Picture 106"/>
          <p:cNvPicPr>
            <a:picLocks noChangeAspect="1"/>
          </p:cNvPicPr>
          <p:nvPr/>
        </p:nvPicPr>
        <p:blipFill>
          <a:blip r:embed="rId14">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7420172" y="677333"/>
            <a:ext cx="978762" cy="978762"/>
          </a:xfrm>
          <a:prstGeom prst="rect">
            <a:avLst/>
          </a:prstGeom>
        </p:spPr>
      </p:pic>
      <p:pic>
        <p:nvPicPr>
          <p:cNvPr id="108" name="Picture 107"/>
          <p:cNvPicPr>
            <a:picLocks noChangeAspect="1"/>
          </p:cNvPicPr>
          <p:nvPr/>
        </p:nvPicPr>
        <p:blipFill>
          <a:blip r:embed="rId15">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6057038" y="5461001"/>
            <a:ext cx="978762" cy="978762"/>
          </a:xfrm>
          <a:prstGeom prst="rect">
            <a:avLst/>
          </a:prstGeom>
        </p:spPr>
      </p:pic>
      <p:sp>
        <p:nvSpPr>
          <p:cNvPr id="110" name="TextBox 109"/>
          <p:cNvSpPr txBox="1"/>
          <p:nvPr/>
        </p:nvSpPr>
        <p:spPr>
          <a:xfrm>
            <a:off x="504825" y="2988734"/>
            <a:ext cx="2153709" cy="854080"/>
          </a:xfrm>
          <a:prstGeom prst="rect">
            <a:avLst/>
          </a:prstGeom>
          <a:solidFill>
            <a:schemeClr val="tx1"/>
          </a:solidFill>
        </p:spPr>
        <p:txBody>
          <a:bodyPr wrap="square" rtlCol="0">
            <a:spAutoFit/>
          </a:bodyPr>
          <a:lstStyle/>
          <a:p>
            <a:pPr algn="ctr"/>
            <a:r>
              <a:rPr lang="en-US" sz="4950" dirty="0">
                <a:solidFill>
                  <a:srgbClr val="FF0000"/>
                </a:solidFill>
                <a:latin typeface="OCR-A II" panose="020F0609000104060307" pitchFamily="50" charset="0"/>
              </a:rPr>
              <a:t>24:30</a:t>
            </a:r>
            <a:endParaRPr lang="en-US" sz="1350" dirty="0">
              <a:solidFill>
                <a:srgbClr val="FF0000"/>
              </a:solidFill>
              <a:latin typeface="OCR-A II" panose="020F0609000104060307" pitchFamily="50" charset="0"/>
            </a:endParaRPr>
          </a:p>
        </p:txBody>
      </p:sp>
      <p:sp>
        <p:nvSpPr>
          <p:cNvPr id="113" name="TextBox 112"/>
          <p:cNvSpPr txBox="1"/>
          <p:nvPr/>
        </p:nvSpPr>
        <p:spPr>
          <a:xfrm>
            <a:off x="9210675" y="2984501"/>
            <a:ext cx="2375959" cy="854080"/>
          </a:xfrm>
          <a:prstGeom prst="rect">
            <a:avLst/>
          </a:prstGeom>
          <a:solidFill>
            <a:schemeClr val="tx1"/>
          </a:solidFill>
        </p:spPr>
        <p:txBody>
          <a:bodyPr wrap="square" rtlCol="0">
            <a:spAutoFit/>
          </a:bodyPr>
          <a:lstStyle/>
          <a:p>
            <a:pPr algn="ctr"/>
            <a:r>
              <a:rPr lang="en-US" sz="4950" dirty="0">
                <a:solidFill>
                  <a:srgbClr val="FF0000"/>
                </a:solidFill>
                <a:latin typeface="OCR-A II" panose="020F0609000104060307" pitchFamily="50" charset="0"/>
              </a:rPr>
              <a:t>22:14</a:t>
            </a:r>
            <a:endParaRPr lang="en-US" sz="1350" dirty="0">
              <a:solidFill>
                <a:srgbClr val="FF0000"/>
              </a:solidFill>
              <a:latin typeface="OCR-A II" panose="020F0609000104060307" pitchFamily="50" charset="0"/>
            </a:endParaRPr>
          </a:p>
        </p:txBody>
      </p:sp>
      <p:sp>
        <p:nvSpPr>
          <p:cNvPr id="112" name="Rectangle 111"/>
          <p:cNvSpPr/>
          <p:nvPr/>
        </p:nvSpPr>
        <p:spPr>
          <a:xfrm>
            <a:off x="0" y="0"/>
            <a:ext cx="12192000" cy="35560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Snip and Round Single Corner Rectangle 113"/>
          <p:cNvSpPr/>
          <p:nvPr/>
        </p:nvSpPr>
        <p:spPr>
          <a:xfrm>
            <a:off x="1176866" y="25400"/>
            <a:ext cx="1312335" cy="321734"/>
          </a:xfrm>
          <a:prstGeom prst="snip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Find Opponent</a:t>
            </a:r>
          </a:p>
        </p:txBody>
      </p:sp>
      <p:sp>
        <p:nvSpPr>
          <p:cNvPr id="116" name="Snip and Round Single Corner Rectangle 115"/>
          <p:cNvSpPr/>
          <p:nvPr/>
        </p:nvSpPr>
        <p:spPr>
          <a:xfrm>
            <a:off x="0" y="25400"/>
            <a:ext cx="1159933" cy="321734"/>
          </a:xfrm>
          <a:prstGeom prst="snip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Game Type</a:t>
            </a:r>
          </a:p>
        </p:txBody>
      </p:sp>
      <p:sp>
        <p:nvSpPr>
          <p:cNvPr id="117" name="Snip and Round Single Corner Rectangle 116"/>
          <p:cNvSpPr/>
          <p:nvPr/>
        </p:nvSpPr>
        <p:spPr>
          <a:xfrm>
            <a:off x="2510367" y="21166"/>
            <a:ext cx="1159933" cy="321734"/>
          </a:xfrm>
          <a:prstGeom prst="snip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Profile</a:t>
            </a:r>
          </a:p>
        </p:txBody>
      </p:sp>
      <p:sp>
        <p:nvSpPr>
          <p:cNvPr id="118" name="Snip and Round Single Corner Rectangle 117"/>
          <p:cNvSpPr/>
          <p:nvPr/>
        </p:nvSpPr>
        <p:spPr>
          <a:xfrm>
            <a:off x="3682999" y="25399"/>
            <a:ext cx="1159933" cy="321734"/>
          </a:xfrm>
          <a:prstGeom prst="snip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View</a:t>
            </a:r>
          </a:p>
        </p:txBody>
      </p:sp>
      <p:pic>
        <p:nvPicPr>
          <p:cNvPr id="115" name="Picture 11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16200000">
            <a:off x="-141817" y="630766"/>
            <a:ext cx="1659467" cy="1244600"/>
          </a:xfrm>
          <a:prstGeom prst="rect">
            <a:avLst/>
          </a:prstGeom>
          <a:ln w="76200">
            <a:solidFill>
              <a:schemeClr val="tx1">
                <a:lumMod val="95000"/>
                <a:lumOff val="5000"/>
              </a:schemeClr>
            </a:solidFill>
          </a:ln>
        </p:spPr>
      </p:pic>
      <p:pic>
        <p:nvPicPr>
          <p:cNvPr id="119" name="Picture 118"/>
          <p:cNvPicPr>
            <a:picLocks noChangeAspect="1"/>
          </p:cNvPicPr>
          <p:nvPr/>
        </p:nvPicPr>
        <p:blipFill rotWithShape="1">
          <a:blip r:embed="rId17" cstate="print">
            <a:extLst>
              <a:ext uri="{28A0092B-C50C-407E-A947-70E740481C1C}">
                <a14:useLocalDpi xmlns:a14="http://schemas.microsoft.com/office/drawing/2010/main" val="0"/>
              </a:ext>
            </a:extLst>
          </a:blip>
          <a:srcRect l="42824" t="3593" r="28472" b="47531"/>
          <a:stretch/>
        </p:blipFill>
        <p:spPr>
          <a:xfrm>
            <a:off x="10786534" y="400182"/>
            <a:ext cx="1329266" cy="1697611"/>
          </a:xfrm>
          <a:prstGeom prst="rect">
            <a:avLst/>
          </a:prstGeom>
          <a:ln w="57150">
            <a:solidFill>
              <a:schemeClr val="bg2">
                <a:lumMod val="75000"/>
              </a:schemeClr>
            </a:solidFill>
          </a:ln>
        </p:spPr>
      </p:pic>
      <p:sp>
        <p:nvSpPr>
          <p:cNvPr id="120" name="Right Arrow 119"/>
          <p:cNvSpPr/>
          <p:nvPr/>
        </p:nvSpPr>
        <p:spPr>
          <a:xfrm>
            <a:off x="5867401" y="6239934"/>
            <a:ext cx="482600" cy="524933"/>
          </a:xfrm>
          <a:prstGeom prst="rightArrow">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2" name="Snip and Round Single Corner Rectangle 121"/>
          <p:cNvSpPr/>
          <p:nvPr/>
        </p:nvSpPr>
        <p:spPr>
          <a:xfrm>
            <a:off x="4864100" y="29631"/>
            <a:ext cx="1159933" cy="321734"/>
          </a:xfrm>
          <a:prstGeom prst="snip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Help</a:t>
            </a:r>
          </a:p>
        </p:txBody>
      </p:sp>
      <p:pic>
        <p:nvPicPr>
          <p:cNvPr id="125" name="Picture 124"/>
          <p:cNvPicPr>
            <a:picLocks noChangeAspect="1"/>
          </p:cNvPicPr>
          <p:nvPr/>
        </p:nvPicPr>
        <p:blipFill>
          <a:blip r:embed="rId18"/>
          <a:stretch>
            <a:fillRect/>
          </a:stretch>
        </p:blipFill>
        <p:spPr>
          <a:xfrm>
            <a:off x="1634551" y="687152"/>
            <a:ext cx="1421429" cy="471428"/>
          </a:xfrm>
          <a:prstGeom prst="rect">
            <a:avLst/>
          </a:prstGeom>
        </p:spPr>
      </p:pic>
      <p:pic>
        <p:nvPicPr>
          <p:cNvPr id="129" name="Picture 128"/>
          <p:cNvPicPr>
            <a:picLocks noChangeAspect="1"/>
          </p:cNvPicPr>
          <p:nvPr/>
        </p:nvPicPr>
        <p:blipFill>
          <a:blip r:embed="rId10">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60130" y="4072467"/>
            <a:ext cx="1025330" cy="1025330"/>
          </a:xfrm>
          <a:prstGeom prst="rect">
            <a:avLst/>
          </a:prstGeom>
        </p:spPr>
      </p:pic>
    </p:spTree>
    <p:extLst>
      <p:ext uri="{BB962C8B-B14F-4D97-AF65-F5344CB8AC3E}">
        <p14:creationId xmlns:p14="http://schemas.microsoft.com/office/powerpoint/2010/main" val="29479575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0130" y="-8468"/>
            <a:ext cx="12252130" cy="6866468"/>
            <a:chOff x="-80173" y="-11291"/>
            <a:chExt cx="16336173" cy="9155291"/>
          </a:xfrm>
        </p:grpSpPr>
        <p:sp>
          <p:nvSpPr>
            <p:cNvPr id="111" name="Rectangle 110"/>
            <p:cNvSpPr/>
            <p:nvPr/>
          </p:nvSpPr>
          <p:spPr>
            <a:xfrm>
              <a:off x="8128000" y="0"/>
              <a:ext cx="8128000" cy="91440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Rectangle 108"/>
            <p:cNvSpPr/>
            <p:nvPr/>
          </p:nvSpPr>
          <p:spPr>
            <a:xfrm>
              <a:off x="0" y="-11291"/>
              <a:ext cx="8128000" cy="9144000"/>
            </a:xfrm>
            <a:prstGeom prst="rect">
              <a:avLst/>
            </a:prstGeom>
            <a:solidFill>
              <a:srgbClr val="E8E8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86" name="Group 85"/>
            <p:cNvGrpSpPr/>
            <p:nvPr/>
          </p:nvGrpSpPr>
          <p:grpSpPr>
            <a:xfrm>
              <a:off x="4436532" y="925689"/>
              <a:ext cx="7315200" cy="7309555"/>
              <a:chOff x="4436532" y="925689"/>
              <a:chExt cx="7315200" cy="7309555"/>
            </a:xfrm>
          </p:grpSpPr>
          <p:sp>
            <p:nvSpPr>
              <p:cNvPr id="2" name="Rectangle 1"/>
              <p:cNvSpPr/>
              <p:nvPr/>
            </p:nvSpPr>
            <p:spPr>
              <a:xfrm>
                <a:off x="4447821" y="925689"/>
                <a:ext cx="7303911" cy="7303911"/>
              </a:xfrm>
              <a:prstGeom prst="rect">
                <a:avLst/>
              </a:prstGeom>
              <a:blipFill>
                <a:blip r:embed="rId2"/>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p:cNvSpPr/>
              <p:nvPr/>
            </p:nvSpPr>
            <p:spPr>
              <a:xfrm>
                <a:off x="10826043" y="925690"/>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4" name="Rectangle 43"/>
              <p:cNvSpPr/>
              <p:nvPr/>
            </p:nvSpPr>
            <p:spPr>
              <a:xfrm>
                <a:off x="5350932" y="2754488"/>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Rectangle 44"/>
              <p:cNvSpPr/>
              <p:nvPr/>
            </p:nvSpPr>
            <p:spPr>
              <a:xfrm>
                <a:off x="4436532" y="3680177"/>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 name="Rectangle 45"/>
              <p:cNvSpPr/>
              <p:nvPr/>
            </p:nvSpPr>
            <p:spPr>
              <a:xfrm>
                <a:off x="6276622" y="3680177"/>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Rectangle 46"/>
              <p:cNvSpPr/>
              <p:nvPr/>
            </p:nvSpPr>
            <p:spPr>
              <a:xfrm>
                <a:off x="5350932" y="4588934"/>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8" name="Rectangle 47"/>
              <p:cNvSpPr/>
              <p:nvPr/>
            </p:nvSpPr>
            <p:spPr>
              <a:xfrm>
                <a:off x="4436532" y="5508978"/>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9" name="Rectangle 48"/>
              <p:cNvSpPr/>
              <p:nvPr/>
            </p:nvSpPr>
            <p:spPr>
              <a:xfrm>
                <a:off x="9934221" y="1851377"/>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0" name="Rectangle 49"/>
              <p:cNvSpPr/>
              <p:nvPr/>
            </p:nvSpPr>
            <p:spPr>
              <a:xfrm>
                <a:off x="8122354" y="3680177"/>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1" name="Rectangle 50"/>
              <p:cNvSpPr/>
              <p:nvPr/>
            </p:nvSpPr>
            <p:spPr>
              <a:xfrm>
                <a:off x="10826043" y="2754488"/>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Rectangle 51"/>
              <p:cNvSpPr/>
              <p:nvPr/>
            </p:nvSpPr>
            <p:spPr>
              <a:xfrm>
                <a:off x="9031110" y="2754488"/>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3" name="Rectangle 52"/>
              <p:cNvSpPr/>
              <p:nvPr/>
            </p:nvSpPr>
            <p:spPr>
              <a:xfrm>
                <a:off x="7202311" y="4588934"/>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4" name="Rectangle 53"/>
              <p:cNvSpPr/>
              <p:nvPr/>
            </p:nvSpPr>
            <p:spPr>
              <a:xfrm>
                <a:off x="6276622" y="5508978"/>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5" name="Rectangle 54"/>
              <p:cNvSpPr/>
              <p:nvPr/>
            </p:nvSpPr>
            <p:spPr>
              <a:xfrm>
                <a:off x="9934221" y="3680177"/>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6" name="Rectangle 55"/>
              <p:cNvSpPr/>
              <p:nvPr/>
            </p:nvSpPr>
            <p:spPr>
              <a:xfrm>
                <a:off x="9031110" y="4588934"/>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Rectangle 56"/>
              <p:cNvSpPr/>
              <p:nvPr/>
            </p:nvSpPr>
            <p:spPr>
              <a:xfrm>
                <a:off x="8122354" y="5508978"/>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8" name="Rectangle 57"/>
              <p:cNvSpPr/>
              <p:nvPr/>
            </p:nvSpPr>
            <p:spPr>
              <a:xfrm>
                <a:off x="10826043" y="4588934"/>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9" name="Rectangle 58"/>
              <p:cNvSpPr/>
              <p:nvPr/>
            </p:nvSpPr>
            <p:spPr>
              <a:xfrm>
                <a:off x="9934221" y="5508978"/>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0" name="Rectangle 59"/>
              <p:cNvSpPr/>
              <p:nvPr/>
            </p:nvSpPr>
            <p:spPr>
              <a:xfrm>
                <a:off x="10826043" y="6417736"/>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Rectangle 60"/>
              <p:cNvSpPr/>
              <p:nvPr/>
            </p:nvSpPr>
            <p:spPr>
              <a:xfrm>
                <a:off x="9031110" y="6417736"/>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Rectangle 61"/>
              <p:cNvSpPr/>
              <p:nvPr/>
            </p:nvSpPr>
            <p:spPr>
              <a:xfrm>
                <a:off x="7202311" y="6417736"/>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p:cNvSpPr/>
              <p:nvPr/>
            </p:nvSpPr>
            <p:spPr>
              <a:xfrm>
                <a:off x="5350932" y="6417736"/>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p:cNvSpPr/>
              <p:nvPr/>
            </p:nvSpPr>
            <p:spPr>
              <a:xfrm>
                <a:off x="8122354" y="1851377"/>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p:cNvSpPr/>
              <p:nvPr/>
            </p:nvSpPr>
            <p:spPr>
              <a:xfrm>
                <a:off x="6276622" y="1851377"/>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p:cNvSpPr/>
              <p:nvPr/>
            </p:nvSpPr>
            <p:spPr>
              <a:xfrm>
                <a:off x="4436532" y="1851377"/>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p:cNvSpPr/>
              <p:nvPr/>
            </p:nvSpPr>
            <p:spPr>
              <a:xfrm>
                <a:off x="9934221" y="7326490"/>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8" name="Rectangle 67"/>
              <p:cNvSpPr/>
              <p:nvPr/>
            </p:nvSpPr>
            <p:spPr>
              <a:xfrm>
                <a:off x="8122354" y="7326490"/>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Rectangle 68"/>
              <p:cNvSpPr/>
              <p:nvPr/>
            </p:nvSpPr>
            <p:spPr>
              <a:xfrm>
                <a:off x="6276622" y="7326490"/>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0" name="Rectangle 69"/>
              <p:cNvSpPr/>
              <p:nvPr/>
            </p:nvSpPr>
            <p:spPr>
              <a:xfrm>
                <a:off x="4436532" y="7326490"/>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p:cNvSpPr/>
              <p:nvPr/>
            </p:nvSpPr>
            <p:spPr>
              <a:xfrm>
                <a:off x="5350932" y="925690"/>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p:cNvSpPr/>
              <p:nvPr/>
            </p:nvSpPr>
            <p:spPr>
              <a:xfrm>
                <a:off x="7202311" y="925690"/>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Rectangle 72"/>
              <p:cNvSpPr/>
              <p:nvPr/>
            </p:nvSpPr>
            <p:spPr>
              <a:xfrm>
                <a:off x="9031110" y="925690"/>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p:cNvSpPr/>
              <p:nvPr/>
            </p:nvSpPr>
            <p:spPr>
              <a:xfrm>
                <a:off x="7202311" y="2754488"/>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76" name="Picture 75"/>
            <p:cNvPicPr>
              <a:picLocks noChangeAspect="1"/>
            </p:cNvPicPr>
            <p:nvPr/>
          </p:nvPicPr>
          <p:blipFill>
            <a:blip r:embed="rId4">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4316850" y="778934"/>
              <a:ext cx="1496927" cy="1496927"/>
            </a:xfrm>
            <a:prstGeom prst="rect">
              <a:avLst/>
            </a:prstGeom>
          </p:spPr>
        </p:pic>
        <p:pic>
          <p:nvPicPr>
            <p:cNvPr id="78" name="Picture 77"/>
            <p:cNvPicPr>
              <a:picLocks noChangeAspect="1"/>
            </p:cNvPicPr>
            <p:nvPr/>
          </p:nvPicPr>
          <p:blipFill>
            <a:blip r:embed="rId4">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10723295" y="750711"/>
              <a:ext cx="1496927" cy="1496927"/>
            </a:xfrm>
            <a:prstGeom prst="rect">
              <a:avLst/>
            </a:prstGeom>
          </p:spPr>
        </p:pic>
        <p:pic>
          <p:nvPicPr>
            <p:cNvPr id="77" name="Picture 76"/>
            <p:cNvPicPr>
              <a:picLocks noChangeAspect="1"/>
            </p:cNvPicPr>
            <p:nvPr/>
          </p:nvPicPr>
          <p:blipFill>
            <a:blip r:embed="rId5">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10774094" y="7191023"/>
              <a:ext cx="1406616" cy="1406616"/>
            </a:xfrm>
            <a:prstGeom prst="rect">
              <a:avLst/>
            </a:prstGeom>
          </p:spPr>
        </p:pic>
        <p:pic>
          <p:nvPicPr>
            <p:cNvPr id="80" name="Picture 79"/>
            <p:cNvPicPr>
              <a:picLocks noChangeAspect="1"/>
            </p:cNvPicPr>
            <p:nvPr/>
          </p:nvPicPr>
          <p:blipFill>
            <a:blip r:embed="rId5">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6230317" y="7207956"/>
              <a:ext cx="1406616" cy="1406616"/>
            </a:xfrm>
            <a:prstGeom prst="rect">
              <a:avLst/>
            </a:prstGeom>
          </p:spPr>
        </p:pic>
        <p:pic>
          <p:nvPicPr>
            <p:cNvPr id="79" name="Picture 78"/>
            <p:cNvPicPr>
              <a:picLocks noChangeAspect="1"/>
            </p:cNvPicPr>
            <p:nvPr/>
          </p:nvPicPr>
          <p:blipFill>
            <a:blip r:embed="rId6">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8956583" y="7224890"/>
              <a:ext cx="1372751" cy="1372751"/>
            </a:xfrm>
            <a:prstGeom prst="rect">
              <a:avLst/>
            </a:prstGeom>
          </p:spPr>
        </p:pic>
        <p:pic>
          <p:nvPicPr>
            <p:cNvPr id="81" name="Picture 80"/>
            <p:cNvPicPr>
              <a:picLocks noChangeAspect="1"/>
            </p:cNvPicPr>
            <p:nvPr/>
          </p:nvPicPr>
          <p:blipFill>
            <a:blip r:embed="rId7">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8956583" y="846666"/>
              <a:ext cx="1372751" cy="1372751"/>
            </a:xfrm>
            <a:prstGeom prst="rect">
              <a:avLst/>
            </a:prstGeom>
          </p:spPr>
        </p:pic>
        <p:pic>
          <p:nvPicPr>
            <p:cNvPr id="83" name="Picture 82"/>
            <p:cNvPicPr>
              <a:picLocks noChangeAspect="1"/>
            </p:cNvPicPr>
            <p:nvPr/>
          </p:nvPicPr>
          <p:blipFill>
            <a:blip r:embed="rId7">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6252893" y="863596"/>
              <a:ext cx="1372751" cy="1372751"/>
            </a:xfrm>
            <a:prstGeom prst="rect">
              <a:avLst/>
            </a:prstGeom>
          </p:spPr>
        </p:pic>
        <p:pic>
          <p:nvPicPr>
            <p:cNvPr id="84" name="Picture 83"/>
            <p:cNvPicPr>
              <a:picLocks noChangeAspect="1"/>
            </p:cNvPicPr>
            <p:nvPr/>
          </p:nvPicPr>
          <p:blipFill>
            <a:blip r:embed="rId6">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11739296" y="5413023"/>
              <a:ext cx="1372751" cy="1372751"/>
            </a:xfrm>
            <a:prstGeom prst="rect">
              <a:avLst/>
            </a:prstGeom>
          </p:spPr>
        </p:pic>
        <p:pic>
          <p:nvPicPr>
            <p:cNvPr id="82" name="Picture 81"/>
            <p:cNvPicPr>
              <a:picLocks noChangeAspect="1"/>
            </p:cNvPicPr>
            <p:nvPr/>
          </p:nvPicPr>
          <p:blipFill>
            <a:blip r:embed="rId8">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10785384" y="1737337"/>
              <a:ext cx="1417906" cy="1417906"/>
            </a:xfrm>
            <a:prstGeom prst="rect">
              <a:avLst/>
            </a:prstGeom>
          </p:spPr>
        </p:pic>
        <p:pic>
          <p:nvPicPr>
            <p:cNvPr id="85" name="Picture 84"/>
            <p:cNvPicPr>
              <a:picLocks noChangeAspect="1"/>
            </p:cNvPicPr>
            <p:nvPr/>
          </p:nvPicPr>
          <p:blipFill>
            <a:blip r:embed="rId9">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5265118" y="6278294"/>
              <a:ext cx="1417906" cy="1417906"/>
            </a:xfrm>
            <a:prstGeom prst="rect">
              <a:avLst/>
            </a:prstGeom>
          </p:spPr>
        </p:pic>
        <p:pic>
          <p:nvPicPr>
            <p:cNvPr id="87" name="Picture 86"/>
            <p:cNvPicPr>
              <a:picLocks noChangeAspect="1"/>
            </p:cNvPicPr>
            <p:nvPr/>
          </p:nvPicPr>
          <p:blipFill>
            <a:blip r:embed="rId9">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9842759" y="6289583"/>
              <a:ext cx="1417906" cy="1417906"/>
            </a:xfrm>
            <a:prstGeom prst="rect">
              <a:avLst/>
            </a:prstGeom>
          </p:spPr>
        </p:pic>
        <p:pic>
          <p:nvPicPr>
            <p:cNvPr id="88" name="Picture 87"/>
            <p:cNvPicPr>
              <a:picLocks noChangeAspect="1"/>
            </p:cNvPicPr>
            <p:nvPr/>
          </p:nvPicPr>
          <p:blipFill>
            <a:blip r:embed="rId9">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7093917" y="5375183"/>
              <a:ext cx="1417906" cy="1417906"/>
            </a:xfrm>
            <a:prstGeom prst="rect">
              <a:avLst/>
            </a:prstGeom>
          </p:spPr>
        </p:pic>
        <p:pic>
          <p:nvPicPr>
            <p:cNvPr id="89" name="Picture 88"/>
            <p:cNvPicPr>
              <a:picLocks noChangeAspect="1"/>
            </p:cNvPicPr>
            <p:nvPr/>
          </p:nvPicPr>
          <p:blipFill>
            <a:blip r:embed="rId9">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4311206" y="6289584"/>
              <a:ext cx="1417906" cy="1417906"/>
            </a:xfrm>
            <a:prstGeom prst="rect">
              <a:avLst/>
            </a:prstGeom>
          </p:spPr>
        </p:pic>
        <p:pic>
          <p:nvPicPr>
            <p:cNvPr id="90" name="Picture 89"/>
            <p:cNvPicPr>
              <a:picLocks noChangeAspect="1"/>
            </p:cNvPicPr>
            <p:nvPr/>
          </p:nvPicPr>
          <p:blipFill>
            <a:blip r:embed="rId9">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6224673" y="6289582"/>
              <a:ext cx="1417906" cy="1417906"/>
            </a:xfrm>
            <a:prstGeom prst="rect">
              <a:avLst/>
            </a:prstGeom>
          </p:spPr>
        </p:pic>
        <p:pic>
          <p:nvPicPr>
            <p:cNvPr id="91" name="Picture 90"/>
            <p:cNvPicPr>
              <a:picLocks noChangeAspect="1"/>
            </p:cNvPicPr>
            <p:nvPr/>
          </p:nvPicPr>
          <p:blipFill>
            <a:blip r:embed="rId9">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10757160" y="6267005"/>
              <a:ext cx="1417906" cy="1417906"/>
            </a:xfrm>
            <a:prstGeom prst="rect">
              <a:avLst/>
            </a:prstGeom>
          </p:spPr>
        </p:pic>
        <p:pic>
          <p:nvPicPr>
            <p:cNvPr id="92" name="Picture 91"/>
            <p:cNvPicPr>
              <a:picLocks noChangeAspect="1"/>
            </p:cNvPicPr>
            <p:nvPr/>
          </p:nvPicPr>
          <p:blipFill>
            <a:blip r:embed="rId9">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8030895" y="6300871"/>
              <a:ext cx="1417906" cy="1417906"/>
            </a:xfrm>
            <a:prstGeom prst="rect">
              <a:avLst/>
            </a:prstGeom>
          </p:spPr>
        </p:pic>
        <p:pic>
          <p:nvPicPr>
            <p:cNvPr id="93" name="Picture 92"/>
            <p:cNvPicPr>
              <a:picLocks noChangeAspect="1"/>
            </p:cNvPicPr>
            <p:nvPr/>
          </p:nvPicPr>
          <p:blipFill>
            <a:blip r:embed="rId9">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8939649" y="6289582"/>
              <a:ext cx="1417906" cy="1417906"/>
            </a:xfrm>
            <a:prstGeom prst="rect">
              <a:avLst/>
            </a:prstGeom>
          </p:spPr>
        </p:pic>
        <p:pic>
          <p:nvPicPr>
            <p:cNvPr id="95" name="Picture 94"/>
            <p:cNvPicPr>
              <a:picLocks noChangeAspect="1"/>
            </p:cNvPicPr>
            <p:nvPr/>
          </p:nvPicPr>
          <p:blipFill>
            <a:blip r:embed="rId8">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9831474" y="2651737"/>
              <a:ext cx="1417906" cy="1417906"/>
            </a:xfrm>
            <a:prstGeom prst="rect">
              <a:avLst/>
            </a:prstGeom>
          </p:spPr>
        </p:pic>
        <p:pic>
          <p:nvPicPr>
            <p:cNvPr id="96" name="Picture 95"/>
            <p:cNvPicPr>
              <a:picLocks noChangeAspect="1"/>
            </p:cNvPicPr>
            <p:nvPr/>
          </p:nvPicPr>
          <p:blipFill>
            <a:blip r:embed="rId8">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8945294" y="1737337"/>
              <a:ext cx="1417906" cy="1417906"/>
            </a:xfrm>
            <a:prstGeom prst="rect">
              <a:avLst/>
            </a:prstGeom>
          </p:spPr>
        </p:pic>
        <p:pic>
          <p:nvPicPr>
            <p:cNvPr id="97" name="Picture 96"/>
            <p:cNvPicPr>
              <a:picLocks noChangeAspect="1"/>
            </p:cNvPicPr>
            <p:nvPr/>
          </p:nvPicPr>
          <p:blipFill>
            <a:blip r:embed="rId8">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8013960" y="2663024"/>
              <a:ext cx="1417906" cy="1417906"/>
            </a:xfrm>
            <a:prstGeom prst="rect">
              <a:avLst/>
            </a:prstGeom>
          </p:spPr>
        </p:pic>
        <p:pic>
          <p:nvPicPr>
            <p:cNvPr id="98" name="Picture 97"/>
            <p:cNvPicPr>
              <a:picLocks noChangeAspect="1"/>
            </p:cNvPicPr>
            <p:nvPr/>
          </p:nvPicPr>
          <p:blipFill>
            <a:blip r:embed="rId8">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7093920" y="3554849"/>
              <a:ext cx="1417906" cy="1417906"/>
            </a:xfrm>
            <a:prstGeom prst="rect">
              <a:avLst/>
            </a:prstGeom>
          </p:spPr>
        </p:pic>
        <p:pic>
          <p:nvPicPr>
            <p:cNvPr id="99" name="Picture 98"/>
            <p:cNvPicPr>
              <a:picLocks noChangeAspect="1"/>
            </p:cNvPicPr>
            <p:nvPr/>
          </p:nvPicPr>
          <p:blipFill>
            <a:blip r:embed="rId8">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6196452" y="1737336"/>
              <a:ext cx="1417906" cy="1417906"/>
            </a:xfrm>
            <a:prstGeom prst="rect">
              <a:avLst/>
            </a:prstGeom>
          </p:spPr>
        </p:pic>
        <p:pic>
          <p:nvPicPr>
            <p:cNvPr id="100" name="Picture 99"/>
            <p:cNvPicPr>
              <a:picLocks noChangeAspect="1"/>
            </p:cNvPicPr>
            <p:nvPr/>
          </p:nvPicPr>
          <p:blipFill>
            <a:blip r:embed="rId8">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5265118" y="2640448"/>
              <a:ext cx="1417906" cy="1417906"/>
            </a:xfrm>
            <a:prstGeom prst="rect">
              <a:avLst/>
            </a:prstGeom>
          </p:spPr>
        </p:pic>
        <p:pic>
          <p:nvPicPr>
            <p:cNvPr id="101" name="Picture 100"/>
            <p:cNvPicPr>
              <a:picLocks noChangeAspect="1"/>
            </p:cNvPicPr>
            <p:nvPr/>
          </p:nvPicPr>
          <p:blipFill>
            <a:blip r:embed="rId8">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4322496" y="1737337"/>
              <a:ext cx="1417906" cy="1417906"/>
            </a:xfrm>
            <a:prstGeom prst="rect">
              <a:avLst/>
            </a:prstGeom>
          </p:spPr>
        </p:pic>
        <p:pic>
          <p:nvPicPr>
            <p:cNvPr id="94" name="Picture 93"/>
            <p:cNvPicPr>
              <a:picLocks noChangeAspect="1"/>
            </p:cNvPicPr>
            <p:nvPr/>
          </p:nvPicPr>
          <p:blipFill>
            <a:blip r:embed="rId10">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738273" y="5424312"/>
              <a:ext cx="1367106" cy="1367106"/>
            </a:xfrm>
            <a:prstGeom prst="rect">
              <a:avLst/>
            </a:prstGeom>
          </p:spPr>
        </p:pic>
        <p:pic>
          <p:nvPicPr>
            <p:cNvPr id="102" name="Picture 101"/>
            <p:cNvPicPr>
              <a:picLocks noChangeAspect="1"/>
            </p:cNvPicPr>
            <p:nvPr/>
          </p:nvPicPr>
          <p:blipFill>
            <a:blip r:embed="rId11">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12636762" y="5401734"/>
              <a:ext cx="1367106" cy="1367106"/>
            </a:xfrm>
            <a:prstGeom prst="rect">
              <a:avLst/>
            </a:prstGeom>
          </p:spPr>
        </p:pic>
        <p:pic>
          <p:nvPicPr>
            <p:cNvPr id="105" name="Picture 104"/>
            <p:cNvPicPr>
              <a:picLocks noChangeAspect="1"/>
            </p:cNvPicPr>
            <p:nvPr/>
          </p:nvPicPr>
          <p:blipFill>
            <a:blip r:embed="rId11">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8950939" y="5429956"/>
              <a:ext cx="1367106" cy="1367106"/>
            </a:xfrm>
            <a:prstGeom prst="rect">
              <a:avLst/>
            </a:prstGeom>
          </p:spPr>
        </p:pic>
        <p:pic>
          <p:nvPicPr>
            <p:cNvPr id="103" name="Picture 102"/>
            <p:cNvPicPr>
              <a:picLocks noChangeAspect="1"/>
            </p:cNvPicPr>
            <p:nvPr/>
          </p:nvPicPr>
          <p:blipFill>
            <a:blip r:embed="rId12">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9035607" y="2720620"/>
              <a:ext cx="1305017" cy="1305017"/>
            </a:xfrm>
            <a:prstGeom prst="rect">
              <a:avLst/>
            </a:prstGeom>
          </p:spPr>
        </p:pic>
        <p:pic>
          <p:nvPicPr>
            <p:cNvPr id="106" name="Picture 105"/>
            <p:cNvPicPr>
              <a:picLocks noChangeAspect="1"/>
            </p:cNvPicPr>
            <p:nvPr/>
          </p:nvPicPr>
          <p:blipFill>
            <a:blip r:embed="rId13">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4339428" y="3612443"/>
              <a:ext cx="1305017" cy="1305017"/>
            </a:xfrm>
            <a:prstGeom prst="rect">
              <a:avLst/>
            </a:prstGeom>
          </p:spPr>
        </p:pic>
        <p:pic>
          <p:nvPicPr>
            <p:cNvPr id="107" name="Picture 106"/>
            <p:cNvPicPr>
              <a:picLocks noChangeAspect="1"/>
            </p:cNvPicPr>
            <p:nvPr/>
          </p:nvPicPr>
          <p:blipFill>
            <a:blip r:embed="rId14">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5310273" y="7303910"/>
              <a:ext cx="1305016" cy="1305016"/>
            </a:xfrm>
            <a:prstGeom prst="rect">
              <a:avLst/>
            </a:prstGeom>
          </p:spPr>
        </p:pic>
        <p:pic>
          <p:nvPicPr>
            <p:cNvPr id="108" name="Picture 107"/>
            <p:cNvPicPr>
              <a:picLocks noChangeAspect="1"/>
            </p:cNvPicPr>
            <p:nvPr/>
          </p:nvPicPr>
          <p:blipFill>
            <a:blip r:embed="rId15">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7139073" y="891823"/>
              <a:ext cx="1305016" cy="1305016"/>
            </a:xfrm>
            <a:prstGeom prst="rect">
              <a:avLst/>
            </a:prstGeom>
          </p:spPr>
        </p:pic>
        <p:sp>
          <p:nvSpPr>
            <p:cNvPr id="110" name="TextBox 109"/>
            <p:cNvSpPr txBox="1"/>
            <p:nvPr/>
          </p:nvSpPr>
          <p:spPr>
            <a:xfrm>
              <a:off x="790222" y="3984978"/>
              <a:ext cx="2754489" cy="2154436"/>
            </a:xfrm>
            <a:prstGeom prst="rect">
              <a:avLst/>
            </a:prstGeom>
            <a:solidFill>
              <a:schemeClr val="tx1"/>
            </a:solidFill>
          </p:spPr>
          <p:txBody>
            <a:bodyPr wrap="square" rtlCol="0">
              <a:spAutoFit/>
            </a:bodyPr>
            <a:lstStyle/>
            <a:p>
              <a:pPr algn="ctr"/>
              <a:r>
                <a:rPr lang="en-US" sz="4950" dirty="0">
                  <a:solidFill>
                    <a:srgbClr val="FF0000"/>
                  </a:solidFill>
                  <a:latin typeface="OCR-A II" panose="020F0609000104060307" pitchFamily="50" charset="0"/>
                </a:rPr>
                <a:t>24:30</a:t>
              </a:r>
              <a:endParaRPr lang="en-US" sz="1350" dirty="0">
                <a:solidFill>
                  <a:srgbClr val="FF0000"/>
                </a:solidFill>
                <a:latin typeface="OCR-A II" panose="020F0609000104060307" pitchFamily="50" charset="0"/>
              </a:endParaRPr>
            </a:p>
          </p:txBody>
        </p:sp>
        <p:sp>
          <p:nvSpPr>
            <p:cNvPr id="113" name="TextBox 112"/>
            <p:cNvSpPr txBox="1"/>
            <p:nvPr/>
          </p:nvSpPr>
          <p:spPr>
            <a:xfrm>
              <a:off x="12694356" y="3979334"/>
              <a:ext cx="2754489" cy="2154436"/>
            </a:xfrm>
            <a:prstGeom prst="rect">
              <a:avLst/>
            </a:prstGeom>
            <a:solidFill>
              <a:schemeClr val="tx1"/>
            </a:solidFill>
          </p:spPr>
          <p:txBody>
            <a:bodyPr wrap="square" rtlCol="0">
              <a:spAutoFit/>
            </a:bodyPr>
            <a:lstStyle/>
            <a:p>
              <a:pPr algn="ctr"/>
              <a:r>
                <a:rPr lang="en-US" sz="4950" dirty="0">
                  <a:solidFill>
                    <a:srgbClr val="FF0000"/>
                  </a:solidFill>
                  <a:latin typeface="OCR-A II" panose="020F0609000104060307" pitchFamily="50" charset="0"/>
                </a:rPr>
                <a:t>22:14</a:t>
              </a:r>
              <a:endParaRPr lang="en-US" sz="1350" dirty="0">
                <a:solidFill>
                  <a:srgbClr val="FF0000"/>
                </a:solidFill>
                <a:latin typeface="OCR-A II" panose="020F0609000104060307" pitchFamily="50" charset="0"/>
              </a:endParaRPr>
            </a:p>
          </p:txBody>
        </p:sp>
        <p:sp>
          <p:nvSpPr>
            <p:cNvPr id="112" name="Rectangle 111"/>
            <p:cNvSpPr/>
            <p:nvPr/>
          </p:nvSpPr>
          <p:spPr>
            <a:xfrm>
              <a:off x="0" y="0"/>
              <a:ext cx="16256000" cy="47413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Snip and Round Single Corner Rectangle 113"/>
            <p:cNvSpPr/>
            <p:nvPr/>
          </p:nvSpPr>
          <p:spPr>
            <a:xfrm>
              <a:off x="1569155" y="33867"/>
              <a:ext cx="1749780" cy="428978"/>
            </a:xfrm>
            <a:prstGeom prst="snip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Find Opponent</a:t>
              </a:r>
            </a:p>
          </p:txBody>
        </p:sp>
        <p:sp>
          <p:nvSpPr>
            <p:cNvPr id="116" name="Snip and Round Single Corner Rectangle 115"/>
            <p:cNvSpPr/>
            <p:nvPr/>
          </p:nvSpPr>
          <p:spPr>
            <a:xfrm>
              <a:off x="0" y="33867"/>
              <a:ext cx="1546577" cy="428978"/>
            </a:xfrm>
            <a:prstGeom prst="snip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Game Type</a:t>
              </a:r>
            </a:p>
          </p:txBody>
        </p:sp>
        <p:sp>
          <p:nvSpPr>
            <p:cNvPr id="117" name="Snip and Round Single Corner Rectangle 116"/>
            <p:cNvSpPr/>
            <p:nvPr/>
          </p:nvSpPr>
          <p:spPr>
            <a:xfrm>
              <a:off x="3347155" y="28222"/>
              <a:ext cx="1546577" cy="428978"/>
            </a:xfrm>
            <a:prstGeom prst="snip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Profile</a:t>
              </a:r>
            </a:p>
          </p:txBody>
        </p:sp>
        <p:sp>
          <p:nvSpPr>
            <p:cNvPr id="118" name="Snip and Round Single Corner Rectangle 117"/>
            <p:cNvSpPr/>
            <p:nvPr/>
          </p:nvSpPr>
          <p:spPr>
            <a:xfrm>
              <a:off x="4910665" y="33865"/>
              <a:ext cx="1546577" cy="428978"/>
            </a:xfrm>
            <a:prstGeom prst="snip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View</a:t>
              </a:r>
            </a:p>
          </p:txBody>
        </p:sp>
        <p:pic>
          <p:nvPicPr>
            <p:cNvPr id="115" name="Picture 11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16200000">
              <a:off x="-189089" y="841020"/>
              <a:ext cx="2212622" cy="1659467"/>
            </a:xfrm>
            <a:prstGeom prst="rect">
              <a:avLst/>
            </a:prstGeom>
            <a:ln w="76200">
              <a:solidFill>
                <a:schemeClr val="tx1">
                  <a:lumMod val="95000"/>
                  <a:lumOff val="5000"/>
                </a:schemeClr>
              </a:solidFill>
            </a:ln>
          </p:spPr>
        </p:pic>
        <p:pic>
          <p:nvPicPr>
            <p:cNvPr id="119" name="Picture 118"/>
            <p:cNvPicPr>
              <a:picLocks noChangeAspect="1"/>
            </p:cNvPicPr>
            <p:nvPr/>
          </p:nvPicPr>
          <p:blipFill rotWithShape="1">
            <a:blip r:embed="rId17" cstate="print">
              <a:extLst>
                <a:ext uri="{28A0092B-C50C-407E-A947-70E740481C1C}">
                  <a14:useLocalDpi xmlns:a14="http://schemas.microsoft.com/office/drawing/2010/main" val="0"/>
                </a:ext>
              </a:extLst>
            </a:blip>
            <a:srcRect l="42824" t="3593" r="28472" b="47531"/>
            <a:stretch/>
          </p:blipFill>
          <p:spPr>
            <a:xfrm>
              <a:off x="14382044" y="533575"/>
              <a:ext cx="1772355" cy="2263481"/>
            </a:xfrm>
            <a:prstGeom prst="rect">
              <a:avLst/>
            </a:prstGeom>
            <a:ln w="57150">
              <a:solidFill>
                <a:schemeClr val="bg2">
                  <a:lumMod val="75000"/>
                </a:schemeClr>
              </a:solidFill>
            </a:ln>
          </p:spPr>
        </p:pic>
        <p:sp>
          <p:nvSpPr>
            <p:cNvPr id="120" name="Right Arrow 119"/>
            <p:cNvSpPr/>
            <p:nvPr/>
          </p:nvSpPr>
          <p:spPr>
            <a:xfrm>
              <a:off x="7823200" y="8319911"/>
              <a:ext cx="643467" cy="699911"/>
            </a:xfrm>
            <a:prstGeom prst="rightArrow">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2" name="Snip and Round Single Corner Rectangle 121"/>
            <p:cNvSpPr/>
            <p:nvPr/>
          </p:nvSpPr>
          <p:spPr>
            <a:xfrm>
              <a:off x="6485466" y="39508"/>
              <a:ext cx="1546577" cy="428978"/>
            </a:xfrm>
            <a:prstGeom prst="snip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Help</a:t>
              </a:r>
            </a:p>
          </p:txBody>
        </p:sp>
        <p:pic>
          <p:nvPicPr>
            <p:cNvPr id="125" name="Picture 124"/>
            <p:cNvPicPr>
              <a:picLocks noChangeAspect="1"/>
            </p:cNvPicPr>
            <p:nvPr/>
          </p:nvPicPr>
          <p:blipFill>
            <a:blip r:embed="rId18"/>
            <a:stretch>
              <a:fillRect/>
            </a:stretch>
          </p:blipFill>
          <p:spPr>
            <a:xfrm>
              <a:off x="12237802" y="961357"/>
              <a:ext cx="1895238" cy="628571"/>
            </a:xfrm>
            <a:prstGeom prst="rect">
              <a:avLst/>
            </a:prstGeom>
          </p:spPr>
        </p:pic>
        <p:pic>
          <p:nvPicPr>
            <p:cNvPr id="129" name="Picture 128"/>
            <p:cNvPicPr>
              <a:picLocks noChangeAspect="1"/>
            </p:cNvPicPr>
            <p:nvPr/>
          </p:nvPicPr>
          <p:blipFill>
            <a:blip r:embed="rId10">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80173" y="5429956"/>
              <a:ext cx="1367106" cy="1367106"/>
            </a:xfrm>
            <a:prstGeom prst="rect">
              <a:avLst/>
            </a:prstGeom>
          </p:spPr>
        </p:pic>
      </p:grpSp>
      <p:sp>
        <p:nvSpPr>
          <p:cNvPr id="6" name="Rectangle 5"/>
          <p:cNvSpPr/>
          <p:nvPr/>
        </p:nvSpPr>
        <p:spPr>
          <a:xfrm>
            <a:off x="0" y="0"/>
            <a:ext cx="12192000" cy="6858000"/>
          </a:xfrm>
          <a:prstGeom prst="rect">
            <a:avLst/>
          </a:prstGeom>
          <a:solidFill>
            <a:srgbClr val="D9DBDD">
              <a:alpha val="8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Picture 4"/>
          <p:cNvPicPr>
            <a:picLocks noChangeAspect="1"/>
          </p:cNvPicPr>
          <p:nvPr/>
        </p:nvPicPr>
        <p:blipFill>
          <a:blip r:embed="rId19"/>
          <a:stretch>
            <a:fillRect/>
          </a:stretch>
        </p:blipFill>
        <p:spPr>
          <a:xfrm>
            <a:off x="3996267" y="2249567"/>
            <a:ext cx="4182533" cy="2344754"/>
          </a:xfrm>
          <a:prstGeom prst="rect">
            <a:avLst/>
          </a:prstGeom>
          <a:ln w="57150">
            <a:solidFill>
              <a:schemeClr val="tx1"/>
            </a:solidFill>
          </a:ln>
        </p:spPr>
      </p:pic>
    </p:spTree>
    <p:extLst>
      <p:ext uri="{BB962C8B-B14F-4D97-AF65-F5344CB8AC3E}">
        <p14:creationId xmlns:p14="http://schemas.microsoft.com/office/powerpoint/2010/main" val="3931575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1">
              <a:lumMod val="75000"/>
            </a:schemeClr>
          </a:solidFill>
          <a:ln>
            <a:noFill/>
          </a:ln>
        </p:spPr>
        <p:txBody>
          <a:bodyPr/>
          <a:lstStyle/>
          <a:p>
            <a:r>
              <a:rPr lang="en-US" b="1" dirty="0">
                <a:solidFill>
                  <a:schemeClr val="bg1"/>
                </a:solidFill>
              </a:rPr>
              <a:t>Contact Information and Office Hours</a:t>
            </a:r>
          </a:p>
        </p:txBody>
      </p:sp>
      <p:sp>
        <p:nvSpPr>
          <p:cNvPr id="12" name="TextBox 11"/>
          <p:cNvSpPr txBox="1"/>
          <p:nvPr/>
        </p:nvSpPr>
        <p:spPr>
          <a:xfrm>
            <a:off x="3758565" y="2225712"/>
            <a:ext cx="4674870" cy="3154710"/>
          </a:xfrm>
          <a:prstGeom prst="rect">
            <a:avLst/>
          </a:prstGeom>
          <a:noFill/>
        </p:spPr>
        <p:txBody>
          <a:bodyPr wrap="square" rtlCol="0">
            <a:spAutoFit/>
          </a:bodyPr>
          <a:lstStyle/>
          <a:p>
            <a:pPr algn="ctr"/>
            <a:r>
              <a:rPr lang="en-US" sz="2800" dirty="0"/>
              <a:t>Contact Information</a:t>
            </a:r>
          </a:p>
          <a:p>
            <a:pPr algn="ctr"/>
            <a:endParaRPr lang="en-US" sz="1100" dirty="0">
              <a:solidFill>
                <a:schemeClr val="bg1"/>
              </a:solidFill>
            </a:endParaRPr>
          </a:p>
          <a:p>
            <a:r>
              <a:rPr lang="en-US" sz="2000" dirty="0"/>
              <a:t>Name: </a:t>
            </a:r>
            <a:r>
              <a:rPr lang="en-US" altLang="zh-CN" sz="2000" dirty="0"/>
              <a:t>Tong</a:t>
            </a:r>
            <a:r>
              <a:rPr lang="zh-CN" altLang="en-US" sz="2000" dirty="0"/>
              <a:t> </a:t>
            </a:r>
            <a:r>
              <a:rPr lang="en-US" altLang="zh-CN" sz="2000" dirty="0"/>
              <a:t>Zhou</a:t>
            </a:r>
            <a:endParaRPr lang="en-US" sz="2000" dirty="0"/>
          </a:p>
          <a:p>
            <a:r>
              <a:rPr lang="en-US" sz="2000" dirty="0"/>
              <a:t>Email: tzhou44@fordham.edu</a:t>
            </a:r>
          </a:p>
          <a:p>
            <a:endParaRPr lang="en-US" sz="2000" dirty="0"/>
          </a:p>
          <a:p>
            <a:r>
              <a:rPr lang="en-US" sz="2000" dirty="0"/>
              <a:t>Office hours: </a:t>
            </a:r>
          </a:p>
          <a:p>
            <a:pPr marL="457200" indent="-457200">
              <a:buFont typeface="Wingdings" panose="05000000000000000000" pitchFamily="2" charset="2"/>
              <a:buChar char="Ø"/>
            </a:pPr>
            <a:r>
              <a:rPr lang="en-US" sz="2000" dirty="0"/>
              <a:t>Class days: 3:30 – 5:00, 6</a:t>
            </a:r>
            <a:r>
              <a:rPr lang="en-US" sz="2000" baseline="30000" dirty="0"/>
              <a:t>th</a:t>
            </a:r>
            <a:r>
              <a:rPr lang="en-US" sz="2000" dirty="0"/>
              <a:t> floor CS offices (???)</a:t>
            </a:r>
            <a:endParaRPr lang="en-US" sz="2000" dirty="0">
              <a:solidFill>
                <a:srgbClr val="FF0000"/>
              </a:solidFill>
            </a:endParaRPr>
          </a:p>
          <a:p>
            <a:pPr marL="457200" indent="-457200">
              <a:buFont typeface="Wingdings" panose="05000000000000000000" pitchFamily="2" charset="2"/>
              <a:buChar char="Ø"/>
            </a:pPr>
            <a:r>
              <a:rPr lang="en-US" sz="2000" dirty="0"/>
              <a:t>On-demand: just contact me if you want to (virtually) meet 1-on-1</a:t>
            </a:r>
          </a:p>
        </p:txBody>
      </p:sp>
      <p:sp>
        <p:nvSpPr>
          <p:cNvPr id="3" name="Slide Number Placeholder 2"/>
          <p:cNvSpPr>
            <a:spLocks noGrp="1"/>
          </p:cNvSpPr>
          <p:nvPr>
            <p:ph type="sldNum" sz="quarter" idx="12"/>
          </p:nvPr>
        </p:nvSpPr>
        <p:spPr/>
        <p:txBody>
          <a:bodyPr/>
          <a:lstStyle/>
          <a:p>
            <a:fld id="{B661BBF0-7AC7-4757-B695-A62919CB5B85}" type="slidenum">
              <a:rPr lang="en-US" smtClean="0"/>
              <a:t>4</a:t>
            </a:fld>
            <a:endParaRPr lang="en-US" dirty="0"/>
          </a:p>
        </p:txBody>
      </p:sp>
    </p:spTree>
    <p:extLst>
      <p:ext uri="{BB962C8B-B14F-4D97-AF65-F5344CB8AC3E}">
        <p14:creationId xmlns:p14="http://schemas.microsoft.com/office/powerpoint/2010/main" val="15635015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p:cNvSpPr/>
          <p:nvPr/>
        </p:nvSpPr>
        <p:spPr>
          <a:xfrm>
            <a:off x="6096000" y="0"/>
            <a:ext cx="6096000" cy="68580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Rectangle 108"/>
          <p:cNvSpPr/>
          <p:nvPr/>
        </p:nvSpPr>
        <p:spPr>
          <a:xfrm>
            <a:off x="4" y="-1"/>
            <a:ext cx="6096000" cy="6858000"/>
          </a:xfrm>
          <a:prstGeom prst="rect">
            <a:avLst/>
          </a:prstGeom>
          <a:solidFill>
            <a:srgbClr val="E8E8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86" name="Group 85"/>
          <p:cNvGrpSpPr/>
          <p:nvPr/>
        </p:nvGrpSpPr>
        <p:grpSpPr>
          <a:xfrm>
            <a:off x="3327399" y="694267"/>
            <a:ext cx="5486400" cy="5482166"/>
            <a:chOff x="4436532" y="925689"/>
            <a:chExt cx="7315200" cy="7309555"/>
          </a:xfrm>
        </p:grpSpPr>
        <p:sp>
          <p:nvSpPr>
            <p:cNvPr id="2" name="Rectangle 1"/>
            <p:cNvSpPr/>
            <p:nvPr/>
          </p:nvSpPr>
          <p:spPr>
            <a:xfrm>
              <a:off x="4447821" y="925689"/>
              <a:ext cx="7303911" cy="7303911"/>
            </a:xfrm>
            <a:prstGeom prst="rect">
              <a:avLst/>
            </a:prstGeom>
            <a:blipFill>
              <a:blip r:embed="rId2"/>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p:cNvSpPr/>
            <p:nvPr/>
          </p:nvSpPr>
          <p:spPr>
            <a:xfrm>
              <a:off x="10826043" y="925690"/>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4" name="Rectangle 43"/>
            <p:cNvSpPr/>
            <p:nvPr/>
          </p:nvSpPr>
          <p:spPr>
            <a:xfrm>
              <a:off x="5350932" y="2754488"/>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Rectangle 44"/>
            <p:cNvSpPr/>
            <p:nvPr/>
          </p:nvSpPr>
          <p:spPr>
            <a:xfrm>
              <a:off x="4436532" y="3680177"/>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 name="Rectangle 45"/>
            <p:cNvSpPr/>
            <p:nvPr/>
          </p:nvSpPr>
          <p:spPr>
            <a:xfrm>
              <a:off x="6276622" y="3680177"/>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Rectangle 46"/>
            <p:cNvSpPr/>
            <p:nvPr/>
          </p:nvSpPr>
          <p:spPr>
            <a:xfrm>
              <a:off x="5350932" y="4588934"/>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8" name="Rectangle 47"/>
            <p:cNvSpPr/>
            <p:nvPr/>
          </p:nvSpPr>
          <p:spPr>
            <a:xfrm>
              <a:off x="4436532" y="5508978"/>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9" name="Rectangle 48"/>
            <p:cNvSpPr/>
            <p:nvPr/>
          </p:nvSpPr>
          <p:spPr>
            <a:xfrm>
              <a:off x="9934221" y="1851377"/>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0" name="Rectangle 49"/>
            <p:cNvSpPr/>
            <p:nvPr/>
          </p:nvSpPr>
          <p:spPr>
            <a:xfrm>
              <a:off x="8122354" y="3680177"/>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1" name="Rectangle 50"/>
            <p:cNvSpPr/>
            <p:nvPr/>
          </p:nvSpPr>
          <p:spPr>
            <a:xfrm>
              <a:off x="10826043" y="2754488"/>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Rectangle 51"/>
            <p:cNvSpPr/>
            <p:nvPr/>
          </p:nvSpPr>
          <p:spPr>
            <a:xfrm>
              <a:off x="9031110" y="2754488"/>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3" name="Rectangle 52"/>
            <p:cNvSpPr/>
            <p:nvPr/>
          </p:nvSpPr>
          <p:spPr>
            <a:xfrm>
              <a:off x="7202311" y="4588934"/>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4" name="Rectangle 53"/>
            <p:cNvSpPr/>
            <p:nvPr/>
          </p:nvSpPr>
          <p:spPr>
            <a:xfrm>
              <a:off x="6276622" y="5508978"/>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5" name="Rectangle 54"/>
            <p:cNvSpPr/>
            <p:nvPr/>
          </p:nvSpPr>
          <p:spPr>
            <a:xfrm>
              <a:off x="9934221" y="3680177"/>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6" name="Rectangle 55"/>
            <p:cNvSpPr/>
            <p:nvPr/>
          </p:nvSpPr>
          <p:spPr>
            <a:xfrm>
              <a:off x="9031110" y="4588934"/>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Rectangle 56"/>
            <p:cNvSpPr/>
            <p:nvPr/>
          </p:nvSpPr>
          <p:spPr>
            <a:xfrm>
              <a:off x="8122354" y="5508978"/>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8" name="Rectangle 57"/>
            <p:cNvSpPr/>
            <p:nvPr/>
          </p:nvSpPr>
          <p:spPr>
            <a:xfrm>
              <a:off x="10826043" y="4588934"/>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9" name="Rectangle 58"/>
            <p:cNvSpPr/>
            <p:nvPr/>
          </p:nvSpPr>
          <p:spPr>
            <a:xfrm>
              <a:off x="9934221" y="5508978"/>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0" name="Rectangle 59"/>
            <p:cNvSpPr/>
            <p:nvPr/>
          </p:nvSpPr>
          <p:spPr>
            <a:xfrm>
              <a:off x="10826043" y="6417736"/>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Rectangle 60"/>
            <p:cNvSpPr/>
            <p:nvPr/>
          </p:nvSpPr>
          <p:spPr>
            <a:xfrm>
              <a:off x="9031110" y="6417736"/>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Rectangle 61"/>
            <p:cNvSpPr/>
            <p:nvPr/>
          </p:nvSpPr>
          <p:spPr>
            <a:xfrm>
              <a:off x="7202311" y="6417736"/>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p:cNvSpPr/>
            <p:nvPr/>
          </p:nvSpPr>
          <p:spPr>
            <a:xfrm>
              <a:off x="5350932" y="6417736"/>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p:cNvSpPr/>
            <p:nvPr/>
          </p:nvSpPr>
          <p:spPr>
            <a:xfrm>
              <a:off x="8122354" y="1851377"/>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p:cNvSpPr/>
            <p:nvPr/>
          </p:nvSpPr>
          <p:spPr>
            <a:xfrm>
              <a:off x="6276622" y="1851377"/>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p:cNvSpPr/>
            <p:nvPr/>
          </p:nvSpPr>
          <p:spPr>
            <a:xfrm>
              <a:off x="4436532" y="1851377"/>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p:cNvSpPr/>
            <p:nvPr/>
          </p:nvSpPr>
          <p:spPr>
            <a:xfrm>
              <a:off x="9934221" y="7326490"/>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8" name="Rectangle 67"/>
            <p:cNvSpPr/>
            <p:nvPr/>
          </p:nvSpPr>
          <p:spPr>
            <a:xfrm>
              <a:off x="8122354" y="7326490"/>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Rectangle 68"/>
            <p:cNvSpPr/>
            <p:nvPr/>
          </p:nvSpPr>
          <p:spPr>
            <a:xfrm>
              <a:off x="6276622" y="7326490"/>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0" name="Rectangle 69"/>
            <p:cNvSpPr/>
            <p:nvPr/>
          </p:nvSpPr>
          <p:spPr>
            <a:xfrm>
              <a:off x="4436532" y="7326490"/>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p:cNvSpPr/>
            <p:nvPr/>
          </p:nvSpPr>
          <p:spPr>
            <a:xfrm>
              <a:off x="5350932" y="925690"/>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p:cNvSpPr/>
            <p:nvPr/>
          </p:nvSpPr>
          <p:spPr>
            <a:xfrm>
              <a:off x="7202311" y="925690"/>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Rectangle 72"/>
            <p:cNvSpPr/>
            <p:nvPr/>
          </p:nvSpPr>
          <p:spPr>
            <a:xfrm>
              <a:off x="9031110" y="925690"/>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p:cNvSpPr/>
            <p:nvPr/>
          </p:nvSpPr>
          <p:spPr>
            <a:xfrm>
              <a:off x="7202311" y="2754488"/>
              <a:ext cx="925689" cy="908754"/>
            </a:xfrm>
            <a:prstGeom prst="rect">
              <a:avLst/>
            </a:prstGeom>
            <a:blipFill>
              <a:blip r:embed="rId3"/>
              <a:tile tx="0" ty="0" sx="100000" sy="100000" flip="none" algn="tl"/>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76" name="Picture 75"/>
          <p:cNvPicPr>
            <a:picLocks noChangeAspect="1"/>
          </p:cNvPicPr>
          <p:nvPr/>
        </p:nvPicPr>
        <p:blipFill>
          <a:blip r:embed="rId4">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3220705" y="5342468"/>
            <a:ext cx="1122695" cy="1122695"/>
          </a:xfrm>
          <a:prstGeom prst="rect">
            <a:avLst/>
          </a:prstGeom>
        </p:spPr>
      </p:pic>
      <p:pic>
        <p:nvPicPr>
          <p:cNvPr id="78" name="Picture 77"/>
          <p:cNvPicPr>
            <a:picLocks noChangeAspect="1"/>
          </p:cNvPicPr>
          <p:nvPr/>
        </p:nvPicPr>
        <p:blipFill>
          <a:blip r:embed="rId4">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8059405" y="5338234"/>
            <a:ext cx="1122695" cy="1122695"/>
          </a:xfrm>
          <a:prstGeom prst="rect">
            <a:avLst/>
          </a:prstGeom>
        </p:spPr>
      </p:pic>
      <p:pic>
        <p:nvPicPr>
          <p:cNvPr id="77" name="Picture 76"/>
          <p:cNvPicPr>
            <a:picLocks noChangeAspect="1"/>
          </p:cNvPicPr>
          <p:nvPr/>
        </p:nvPicPr>
        <p:blipFill>
          <a:blip r:embed="rId5">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3246104" y="584201"/>
            <a:ext cx="1054962" cy="1054962"/>
          </a:xfrm>
          <a:prstGeom prst="rect">
            <a:avLst/>
          </a:prstGeom>
        </p:spPr>
      </p:pic>
      <p:pic>
        <p:nvPicPr>
          <p:cNvPr id="80" name="Picture 79"/>
          <p:cNvPicPr>
            <a:picLocks noChangeAspect="1"/>
          </p:cNvPicPr>
          <p:nvPr/>
        </p:nvPicPr>
        <p:blipFill>
          <a:blip r:embed="rId5">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8067871" y="613834"/>
            <a:ext cx="1054962" cy="1054962"/>
          </a:xfrm>
          <a:prstGeom prst="rect">
            <a:avLst/>
          </a:prstGeom>
        </p:spPr>
      </p:pic>
      <p:pic>
        <p:nvPicPr>
          <p:cNvPr id="79" name="Picture 78"/>
          <p:cNvPicPr>
            <a:picLocks noChangeAspect="1"/>
          </p:cNvPicPr>
          <p:nvPr/>
        </p:nvPicPr>
        <p:blipFill>
          <a:blip r:embed="rId6">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4651571" y="635002"/>
            <a:ext cx="1029563" cy="1029563"/>
          </a:xfrm>
          <a:prstGeom prst="rect">
            <a:avLst/>
          </a:prstGeom>
        </p:spPr>
      </p:pic>
      <p:pic>
        <p:nvPicPr>
          <p:cNvPr id="81" name="Picture 80"/>
          <p:cNvPicPr>
            <a:picLocks noChangeAspect="1"/>
          </p:cNvPicPr>
          <p:nvPr/>
        </p:nvPicPr>
        <p:blipFill>
          <a:blip r:embed="rId7">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4668505" y="5418667"/>
            <a:ext cx="1029563" cy="1029563"/>
          </a:xfrm>
          <a:prstGeom prst="rect">
            <a:avLst/>
          </a:prstGeom>
        </p:spPr>
      </p:pic>
      <p:pic>
        <p:nvPicPr>
          <p:cNvPr id="83" name="Picture 82"/>
          <p:cNvPicPr>
            <a:picLocks noChangeAspect="1"/>
          </p:cNvPicPr>
          <p:nvPr/>
        </p:nvPicPr>
        <p:blipFill>
          <a:blip r:embed="rId7">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6713204" y="5422898"/>
            <a:ext cx="1029563" cy="1029563"/>
          </a:xfrm>
          <a:prstGeom prst="rect">
            <a:avLst/>
          </a:prstGeom>
        </p:spPr>
      </p:pic>
      <p:pic>
        <p:nvPicPr>
          <p:cNvPr id="84" name="Picture 83"/>
          <p:cNvPicPr>
            <a:picLocks noChangeAspect="1"/>
          </p:cNvPicPr>
          <p:nvPr/>
        </p:nvPicPr>
        <p:blipFill>
          <a:blip r:embed="rId6">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6704740" y="622300"/>
            <a:ext cx="1029563" cy="1029563"/>
          </a:xfrm>
          <a:prstGeom prst="rect">
            <a:avLst/>
          </a:prstGeom>
        </p:spPr>
      </p:pic>
      <p:pic>
        <p:nvPicPr>
          <p:cNvPr id="82" name="Picture 81"/>
          <p:cNvPicPr>
            <a:picLocks noChangeAspect="1"/>
          </p:cNvPicPr>
          <p:nvPr/>
        </p:nvPicPr>
        <p:blipFill>
          <a:blip r:embed="rId8">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3246105" y="4715069"/>
            <a:ext cx="1063430" cy="1063430"/>
          </a:xfrm>
          <a:prstGeom prst="rect">
            <a:avLst/>
          </a:prstGeom>
        </p:spPr>
      </p:pic>
      <p:pic>
        <p:nvPicPr>
          <p:cNvPr id="85" name="Picture 84"/>
          <p:cNvPicPr>
            <a:picLocks noChangeAspect="1"/>
          </p:cNvPicPr>
          <p:nvPr/>
        </p:nvPicPr>
        <p:blipFill>
          <a:blip r:embed="rId9">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7377838" y="1271254"/>
            <a:ext cx="1063430" cy="1063430"/>
          </a:xfrm>
          <a:prstGeom prst="rect">
            <a:avLst/>
          </a:prstGeom>
        </p:spPr>
      </p:pic>
      <p:pic>
        <p:nvPicPr>
          <p:cNvPr id="87" name="Picture 86"/>
          <p:cNvPicPr>
            <a:picLocks noChangeAspect="1"/>
          </p:cNvPicPr>
          <p:nvPr/>
        </p:nvPicPr>
        <p:blipFill>
          <a:blip r:embed="rId9">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3927670" y="1271254"/>
            <a:ext cx="1063430" cy="1063430"/>
          </a:xfrm>
          <a:prstGeom prst="rect">
            <a:avLst/>
          </a:prstGeom>
        </p:spPr>
      </p:pic>
      <p:pic>
        <p:nvPicPr>
          <p:cNvPr id="88" name="Picture 87"/>
          <p:cNvPicPr>
            <a:picLocks noChangeAspect="1"/>
          </p:cNvPicPr>
          <p:nvPr/>
        </p:nvPicPr>
        <p:blipFill>
          <a:blip r:embed="rId9">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6014704" y="1288187"/>
            <a:ext cx="1063430" cy="1063430"/>
          </a:xfrm>
          <a:prstGeom prst="rect">
            <a:avLst/>
          </a:prstGeom>
        </p:spPr>
      </p:pic>
      <p:pic>
        <p:nvPicPr>
          <p:cNvPr id="89" name="Picture 88"/>
          <p:cNvPicPr>
            <a:picLocks noChangeAspect="1"/>
          </p:cNvPicPr>
          <p:nvPr/>
        </p:nvPicPr>
        <p:blipFill>
          <a:blip r:embed="rId9">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8067871" y="1271254"/>
            <a:ext cx="1063430" cy="1063430"/>
          </a:xfrm>
          <a:prstGeom prst="rect">
            <a:avLst/>
          </a:prstGeom>
        </p:spPr>
      </p:pic>
      <p:pic>
        <p:nvPicPr>
          <p:cNvPr id="90" name="Picture 89"/>
          <p:cNvPicPr>
            <a:picLocks noChangeAspect="1"/>
          </p:cNvPicPr>
          <p:nvPr/>
        </p:nvPicPr>
        <p:blipFill>
          <a:blip r:embed="rId9">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6692038" y="1271254"/>
            <a:ext cx="1063430" cy="1063430"/>
          </a:xfrm>
          <a:prstGeom prst="rect">
            <a:avLst/>
          </a:prstGeom>
        </p:spPr>
      </p:pic>
      <p:pic>
        <p:nvPicPr>
          <p:cNvPr id="91" name="Picture 90"/>
          <p:cNvPicPr>
            <a:picLocks noChangeAspect="1"/>
          </p:cNvPicPr>
          <p:nvPr/>
        </p:nvPicPr>
        <p:blipFill>
          <a:blip r:embed="rId9">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3224937" y="1271254"/>
            <a:ext cx="1063430" cy="1063430"/>
          </a:xfrm>
          <a:prstGeom prst="rect">
            <a:avLst/>
          </a:prstGeom>
        </p:spPr>
      </p:pic>
      <p:pic>
        <p:nvPicPr>
          <p:cNvPr id="92" name="Picture 91"/>
          <p:cNvPicPr>
            <a:picLocks noChangeAspect="1"/>
          </p:cNvPicPr>
          <p:nvPr/>
        </p:nvPicPr>
        <p:blipFill>
          <a:blip r:embed="rId9">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5328904" y="1288186"/>
            <a:ext cx="1063430" cy="1063430"/>
          </a:xfrm>
          <a:prstGeom prst="rect">
            <a:avLst/>
          </a:prstGeom>
        </p:spPr>
      </p:pic>
      <p:pic>
        <p:nvPicPr>
          <p:cNvPr id="93" name="Picture 92"/>
          <p:cNvPicPr>
            <a:picLocks noChangeAspect="1"/>
          </p:cNvPicPr>
          <p:nvPr/>
        </p:nvPicPr>
        <p:blipFill>
          <a:blip r:embed="rId9">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4630404" y="1271254"/>
            <a:ext cx="1063430" cy="1063430"/>
          </a:xfrm>
          <a:prstGeom prst="rect">
            <a:avLst/>
          </a:prstGeom>
        </p:spPr>
      </p:pic>
      <p:pic>
        <p:nvPicPr>
          <p:cNvPr id="95" name="Picture 94"/>
          <p:cNvPicPr>
            <a:picLocks noChangeAspect="1"/>
          </p:cNvPicPr>
          <p:nvPr/>
        </p:nvPicPr>
        <p:blipFill>
          <a:blip r:embed="rId8">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3961539" y="4715069"/>
            <a:ext cx="1063430" cy="1063430"/>
          </a:xfrm>
          <a:prstGeom prst="rect">
            <a:avLst/>
          </a:prstGeom>
        </p:spPr>
      </p:pic>
      <p:pic>
        <p:nvPicPr>
          <p:cNvPr id="96" name="Picture 95"/>
          <p:cNvPicPr>
            <a:picLocks noChangeAspect="1"/>
          </p:cNvPicPr>
          <p:nvPr/>
        </p:nvPicPr>
        <p:blipFill>
          <a:blip r:embed="rId8">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4643104" y="4715069"/>
            <a:ext cx="1063430" cy="1063430"/>
          </a:xfrm>
          <a:prstGeom prst="rect">
            <a:avLst/>
          </a:prstGeom>
        </p:spPr>
      </p:pic>
      <p:pic>
        <p:nvPicPr>
          <p:cNvPr id="97" name="Picture 96"/>
          <p:cNvPicPr>
            <a:picLocks noChangeAspect="1"/>
          </p:cNvPicPr>
          <p:nvPr/>
        </p:nvPicPr>
        <p:blipFill>
          <a:blip r:embed="rId8">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5333138" y="4715068"/>
            <a:ext cx="1063430" cy="1063430"/>
          </a:xfrm>
          <a:prstGeom prst="rect">
            <a:avLst/>
          </a:prstGeom>
        </p:spPr>
      </p:pic>
      <p:pic>
        <p:nvPicPr>
          <p:cNvPr id="98" name="Picture 97"/>
          <p:cNvPicPr>
            <a:picLocks noChangeAspect="1"/>
          </p:cNvPicPr>
          <p:nvPr/>
        </p:nvPicPr>
        <p:blipFill>
          <a:blip r:embed="rId8">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6023172" y="4732003"/>
            <a:ext cx="1063430" cy="1063430"/>
          </a:xfrm>
          <a:prstGeom prst="rect">
            <a:avLst/>
          </a:prstGeom>
        </p:spPr>
      </p:pic>
      <p:pic>
        <p:nvPicPr>
          <p:cNvPr id="99" name="Picture 98"/>
          <p:cNvPicPr>
            <a:picLocks noChangeAspect="1"/>
          </p:cNvPicPr>
          <p:nvPr/>
        </p:nvPicPr>
        <p:blipFill>
          <a:blip r:embed="rId8">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6696272" y="4715069"/>
            <a:ext cx="1063430" cy="1063430"/>
          </a:xfrm>
          <a:prstGeom prst="rect">
            <a:avLst/>
          </a:prstGeom>
        </p:spPr>
      </p:pic>
      <p:pic>
        <p:nvPicPr>
          <p:cNvPr id="100" name="Picture 99"/>
          <p:cNvPicPr>
            <a:picLocks noChangeAspect="1"/>
          </p:cNvPicPr>
          <p:nvPr/>
        </p:nvPicPr>
        <p:blipFill>
          <a:blip r:embed="rId8">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7386305" y="4732003"/>
            <a:ext cx="1063430" cy="1063430"/>
          </a:xfrm>
          <a:prstGeom prst="rect">
            <a:avLst/>
          </a:prstGeom>
        </p:spPr>
      </p:pic>
      <p:pic>
        <p:nvPicPr>
          <p:cNvPr id="101" name="Picture 100"/>
          <p:cNvPicPr>
            <a:picLocks noChangeAspect="1"/>
          </p:cNvPicPr>
          <p:nvPr/>
        </p:nvPicPr>
        <p:blipFill>
          <a:blip r:embed="rId8">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8076338" y="4715069"/>
            <a:ext cx="1063430" cy="1063430"/>
          </a:xfrm>
          <a:prstGeom prst="rect">
            <a:avLst/>
          </a:prstGeom>
        </p:spPr>
      </p:pic>
      <p:pic>
        <p:nvPicPr>
          <p:cNvPr id="94" name="Picture 93"/>
          <p:cNvPicPr>
            <a:picLocks noChangeAspect="1"/>
          </p:cNvPicPr>
          <p:nvPr/>
        </p:nvPicPr>
        <p:blipFill>
          <a:blip r:embed="rId10">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3965772" y="5431367"/>
            <a:ext cx="1025330" cy="1025330"/>
          </a:xfrm>
          <a:prstGeom prst="rect">
            <a:avLst/>
          </a:prstGeom>
        </p:spPr>
      </p:pic>
      <p:pic>
        <p:nvPicPr>
          <p:cNvPr id="102" name="Picture 101"/>
          <p:cNvPicPr>
            <a:picLocks noChangeAspect="1"/>
          </p:cNvPicPr>
          <p:nvPr/>
        </p:nvPicPr>
        <p:blipFill>
          <a:blip r:embed="rId11">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7394771" y="639234"/>
            <a:ext cx="1025330" cy="1025330"/>
          </a:xfrm>
          <a:prstGeom prst="rect">
            <a:avLst/>
          </a:prstGeom>
        </p:spPr>
      </p:pic>
      <p:pic>
        <p:nvPicPr>
          <p:cNvPr id="105" name="Picture 104"/>
          <p:cNvPicPr>
            <a:picLocks noChangeAspect="1"/>
          </p:cNvPicPr>
          <p:nvPr/>
        </p:nvPicPr>
        <p:blipFill>
          <a:blip r:embed="rId11">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3944605" y="635000"/>
            <a:ext cx="1025330" cy="1025330"/>
          </a:xfrm>
          <a:prstGeom prst="rect">
            <a:avLst/>
          </a:prstGeom>
        </p:spPr>
      </p:pic>
      <p:pic>
        <p:nvPicPr>
          <p:cNvPr id="103" name="Picture 102"/>
          <p:cNvPicPr>
            <a:picLocks noChangeAspect="1"/>
          </p:cNvPicPr>
          <p:nvPr/>
        </p:nvPicPr>
        <p:blipFill>
          <a:blip r:embed="rId12">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5362772" y="5452532"/>
            <a:ext cx="978763" cy="978763"/>
          </a:xfrm>
          <a:prstGeom prst="rect">
            <a:avLst/>
          </a:prstGeom>
        </p:spPr>
      </p:pic>
      <p:pic>
        <p:nvPicPr>
          <p:cNvPr id="106" name="Picture 105"/>
          <p:cNvPicPr>
            <a:picLocks noChangeAspect="1"/>
          </p:cNvPicPr>
          <p:nvPr/>
        </p:nvPicPr>
        <p:blipFill>
          <a:blip r:embed="rId13">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5362771" y="651933"/>
            <a:ext cx="978763" cy="978763"/>
          </a:xfrm>
          <a:prstGeom prst="rect">
            <a:avLst/>
          </a:prstGeom>
        </p:spPr>
      </p:pic>
      <p:pic>
        <p:nvPicPr>
          <p:cNvPr id="107" name="Picture 106"/>
          <p:cNvPicPr>
            <a:picLocks noChangeAspect="1"/>
          </p:cNvPicPr>
          <p:nvPr/>
        </p:nvPicPr>
        <p:blipFill>
          <a:blip r:embed="rId14">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6073971" y="694265"/>
            <a:ext cx="978762" cy="978762"/>
          </a:xfrm>
          <a:prstGeom prst="rect">
            <a:avLst/>
          </a:prstGeom>
        </p:spPr>
      </p:pic>
      <p:pic>
        <p:nvPicPr>
          <p:cNvPr id="108" name="Picture 107"/>
          <p:cNvPicPr>
            <a:picLocks noChangeAspect="1"/>
          </p:cNvPicPr>
          <p:nvPr/>
        </p:nvPicPr>
        <p:blipFill>
          <a:blip r:embed="rId15">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6057038" y="5461001"/>
            <a:ext cx="978762" cy="978762"/>
          </a:xfrm>
          <a:prstGeom prst="rect">
            <a:avLst/>
          </a:prstGeom>
        </p:spPr>
      </p:pic>
      <p:sp>
        <p:nvSpPr>
          <p:cNvPr id="110" name="TextBox 109"/>
          <p:cNvSpPr txBox="1"/>
          <p:nvPr/>
        </p:nvSpPr>
        <p:spPr>
          <a:xfrm>
            <a:off x="400051" y="2988734"/>
            <a:ext cx="2258484" cy="854080"/>
          </a:xfrm>
          <a:prstGeom prst="rect">
            <a:avLst/>
          </a:prstGeom>
          <a:solidFill>
            <a:schemeClr val="tx1"/>
          </a:solidFill>
        </p:spPr>
        <p:txBody>
          <a:bodyPr wrap="square" rtlCol="0">
            <a:spAutoFit/>
          </a:bodyPr>
          <a:lstStyle/>
          <a:p>
            <a:pPr algn="ctr"/>
            <a:r>
              <a:rPr lang="en-US" sz="4950" dirty="0">
                <a:solidFill>
                  <a:srgbClr val="FF0000"/>
                </a:solidFill>
                <a:latin typeface="OCR-A II" panose="020F0609000104060307" pitchFamily="50" charset="0"/>
              </a:rPr>
              <a:t>30:00</a:t>
            </a:r>
            <a:endParaRPr lang="en-US" sz="1350" dirty="0">
              <a:solidFill>
                <a:srgbClr val="FF0000"/>
              </a:solidFill>
              <a:latin typeface="OCR-A II" panose="020F0609000104060307" pitchFamily="50" charset="0"/>
            </a:endParaRPr>
          </a:p>
        </p:txBody>
      </p:sp>
      <p:sp>
        <p:nvSpPr>
          <p:cNvPr id="113" name="TextBox 112"/>
          <p:cNvSpPr txBox="1"/>
          <p:nvPr/>
        </p:nvSpPr>
        <p:spPr>
          <a:xfrm>
            <a:off x="9401175" y="2984501"/>
            <a:ext cx="2185459" cy="854080"/>
          </a:xfrm>
          <a:prstGeom prst="rect">
            <a:avLst/>
          </a:prstGeom>
          <a:solidFill>
            <a:schemeClr val="tx1"/>
          </a:solidFill>
        </p:spPr>
        <p:txBody>
          <a:bodyPr wrap="square" rtlCol="0">
            <a:spAutoFit/>
          </a:bodyPr>
          <a:lstStyle/>
          <a:p>
            <a:pPr algn="ctr"/>
            <a:r>
              <a:rPr lang="en-US" sz="4950" dirty="0">
                <a:solidFill>
                  <a:srgbClr val="FF0000"/>
                </a:solidFill>
                <a:latin typeface="OCR-A II" panose="020F0609000104060307" pitchFamily="50" charset="0"/>
              </a:rPr>
              <a:t>30:00</a:t>
            </a:r>
            <a:endParaRPr lang="en-US" sz="1350" dirty="0">
              <a:solidFill>
                <a:srgbClr val="FF0000"/>
              </a:solidFill>
              <a:latin typeface="OCR-A II" panose="020F0609000104060307" pitchFamily="50" charset="0"/>
            </a:endParaRPr>
          </a:p>
        </p:txBody>
      </p:sp>
      <p:sp>
        <p:nvSpPr>
          <p:cNvPr id="112" name="Rectangle 111"/>
          <p:cNvSpPr/>
          <p:nvPr/>
        </p:nvSpPr>
        <p:spPr>
          <a:xfrm>
            <a:off x="0" y="0"/>
            <a:ext cx="12192000" cy="35560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Snip and Round Single Corner Rectangle 113"/>
          <p:cNvSpPr/>
          <p:nvPr/>
        </p:nvSpPr>
        <p:spPr>
          <a:xfrm>
            <a:off x="1176866" y="25400"/>
            <a:ext cx="1312335" cy="321734"/>
          </a:xfrm>
          <a:prstGeom prst="snip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Find Opponent</a:t>
            </a:r>
          </a:p>
        </p:txBody>
      </p:sp>
      <p:sp>
        <p:nvSpPr>
          <p:cNvPr id="116" name="Snip and Round Single Corner Rectangle 115"/>
          <p:cNvSpPr/>
          <p:nvPr/>
        </p:nvSpPr>
        <p:spPr>
          <a:xfrm>
            <a:off x="0" y="25400"/>
            <a:ext cx="1159933" cy="321734"/>
          </a:xfrm>
          <a:prstGeom prst="snip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Game Type</a:t>
            </a:r>
          </a:p>
        </p:txBody>
      </p:sp>
      <p:sp>
        <p:nvSpPr>
          <p:cNvPr id="117" name="Snip and Round Single Corner Rectangle 116"/>
          <p:cNvSpPr/>
          <p:nvPr/>
        </p:nvSpPr>
        <p:spPr>
          <a:xfrm>
            <a:off x="2510367" y="21166"/>
            <a:ext cx="1159933" cy="321734"/>
          </a:xfrm>
          <a:prstGeom prst="snip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Profile</a:t>
            </a:r>
          </a:p>
        </p:txBody>
      </p:sp>
      <p:sp>
        <p:nvSpPr>
          <p:cNvPr id="118" name="Snip and Round Single Corner Rectangle 117"/>
          <p:cNvSpPr/>
          <p:nvPr/>
        </p:nvSpPr>
        <p:spPr>
          <a:xfrm>
            <a:off x="3682999" y="25399"/>
            <a:ext cx="1159933" cy="321734"/>
          </a:xfrm>
          <a:prstGeom prst="snip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View</a:t>
            </a:r>
          </a:p>
        </p:txBody>
      </p:sp>
      <p:pic>
        <p:nvPicPr>
          <p:cNvPr id="115" name="Picture 11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16200000">
            <a:off x="-141817" y="630766"/>
            <a:ext cx="1659467" cy="1244600"/>
          </a:xfrm>
          <a:prstGeom prst="rect">
            <a:avLst/>
          </a:prstGeom>
          <a:ln w="76200">
            <a:solidFill>
              <a:schemeClr val="tx1">
                <a:lumMod val="95000"/>
                <a:lumOff val="5000"/>
              </a:schemeClr>
            </a:solidFill>
          </a:ln>
        </p:spPr>
      </p:pic>
      <p:pic>
        <p:nvPicPr>
          <p:cNvPr id="119" name="Picture 118"/>
          <p:cNvPicPr>
            <a:picLocks noChangeAspect="1"/>
          </p:cNvPicPr>
          <p:nvPr/>
        </p:nvPicPr>
        <p:blipFill rotWithShape="1">
          <a:blip r:embed="rId17" cstate="print">
            <a:extLst>
              <a:ext uri="{28A0092B-C50C-407E-A947-70E740481C1C}">
                <a14:useLocalDpi xmlns:a14="http://schemas.microsoft.com/office/drawing/2010/main" val="0"/>
              </a:ext>
            </a:extLst>
          </a:blip>
          <a:srcRect l="42824" t="3593" r="28472" b="47531"/>
          <a:stretch/>
        </p:blipFill>
        <p:spPr>
          <a:xfrm>
            <a:off x="10786534" y="400182"/>
            <a:ext cx="1329266" cy="1697611"/>
          </a:xfrm>
          <a:prstGeom prst="rect">
            <a:avLst/>
          </a:prstGeom>
          <a:ln w="57150">
            <a:solidFill>
              <a:schemeClr val="bg2">
                <a:lumMod val="75000"/>
              </a:schemeClr>
            </a:solidFill>
          </a:ln>
        </p:spPr>
      </p:pic>
      <p:sp>
        <p:nvSpPr>
          <p:cNvPr id="120" name="Right Arrow 119"/>
          <p:cNvSpPr/>
          <p:nvPr/>
        </p:nvSpPr>
        <p:spPr>
          <a:xfrm rot="10800000">
            <a:off x="5833534" y="6239934"/>
            <a:ext cx="482600" cy="524933"/>
          </a:xfrm>
          <a:prstGeom prst="rightArrow">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2" name="Snip and Round Single Corner Rectangle 121"/>
          <p:cNvSpPr/>
          <p:nvPr/>
        </p:nvSpPr>
        <p:spPr>
          <a:xfrm>
            <a:off x="4864100" y="29631"/>
            <a:ext cx="1159933" cy="321734"/>
          </a:xfrm>
          <a:prstGeom prst="snip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Help</a:t>
            </a:r>
          </a:p>
        </p:txBody>
      </p:sp>
      <p:pic>
        <p:nvPicPr>
          <p:cNvPr id="125" name="Picture 124"/>
          <p:cNvPicPr>
            <a:picLocks noChangeAspect="1"/>
          </p:cNvPicPr>
          <p:nvPr/>
        </p:nvPicPr>
        <p:blipFill>
          <a:blip r:embed="rId18"/>
          <a:stretch>
            <a:fillRect/>
          </a:stretch>
        </p:blipFill>
        <p:spPr>
          <a:xfrm>
            <a:off x="1634551" y="687152"/>
            <a:ext cx="1421429" cy="471428"/>
          </a:xfrm>
          <a:prstGeom prst="rect">
            <a:avLst/>
          </a:prstGeom>
        </p:spPr>
      </p:pic>
      <p:pic>
        <p:nvPicPr>
          <p:cNvPr id="129" name="Picture 128"/>
          <p:cNvPicPr>
            <a:picLocks noChangeAspect="1"/>
          </p:cNvPicPr>
          <p:nvPr/>
        </p:nvPicPr>
        <p:blipFill>
          <a:blip r:embed="rId10">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a:xfrm>
            <a:off x="7432870" y="5427133"/>
            <a:ext cx="1025330" cy="1025330"/>
          </a:xfrm>
          <a:prstGeom prst="rect">
            <a:avLst/>
          </a:prstGeom>
        </p:spPr>
      </p:pic>
      <p:sp>
        <p:nvSpPr>
          <p:cNvPr id="3" name="TextBox 2"/>
          <p:cNvSpPr txBox="1"/>
          <p:nvPr/>
        </p:nvSpPr>
        <p:spPr>
          <a:xfrm>
            <a:off x="0" y="381000"/>
            <a:ext cx="1202267" cy="923330"/>
          </a:xfrm>
          <a:prstGeom prst="rect">
            <a:avLst/>
          </a:prstGeom>
          <a:solidFill>
            <a:srgbClr val="D9DBDD"/>
          </a:solidFill>
        </p:spPr>
        <p:txBody>
          <a:bodyPr wrap="square" rtlCol="0">
            <a:spAutoFit/>
          </a:bodyPr>
          <a:lstStyle/>
          <a:p>
            <a:r>
              <a:rPr lang="en-US" sz="1350" dirty="0"/>
              <a:t>Regular</a:t>
            </a:r>
          </a:p>
          <a:p>
            <a:r>
              <a:rPr lang="en-US" sz="1350" dirty="0"/>
              <a:t>Speed Chess</a:t>
            </a:r>
          </a:p>
          <a:p>
            <a:r>
              <a:rPr lang="en-US" sz="1350" dirty="0"/>
              <a:t>Learning Mode</a:t>
            </a:r>
          </a:p>
        </p:txBody>
      </p:sp>
      <p:sp>
        <p:nvSpPr>
          <p:cNvPr id="104" name="TextBox 103"/>
          <p:cNvSpPr txBox="1"/>
          <p:nvPr/>
        </p:nvSpPr>
        <p:spPr>
          <a:xfrm>
            <a:off x="1181100" y="376767"/>
            <a:ext cx="1367367" cy="2377574"/>
          </a:xfrm>
          <a:prstGeom prst="rect">
            <a:avLst/>
          </a:prstGeom>
          <a:solidFill>
            <a:srgbClr val="D9DBDD"/>
          </a:solidFill>
        </p:spPr>
        <p:txBody>
          <a:bodyPr wrap="square" rtlCol="0">
            <a:spAutoFit/>
          </a:bodyPr>
          <a:lstStyle/>
          <a:p>
            <a:r>
              <a:rPr lang="en-US" sz="1350" dirty="0"/>
              <a:t>Local</a:t>
            </a:r>
          </a:p>
          <a:p>
            <a:r>
              <a:rPr lang="en-US" sz="1350" dirty="0"/>
              <a:t>Network friend…</a:t>
            </a:r>
          </a:p>
          <a:p>
            <a:r>
              <a:rPr lang="en-US" sz="1350" dirty="0"/>
              <a:t>Network random</a:t>
            </a:r>
          </a:p>
          <a:p>
            <a:r>
              <a:rPr lang="en-US" sz="1350" dirty="0"/>
              <a:t>     Same rank</a:t>
            </a:r>
          </a:p>
          <a:p>
            <a:r>
              <a:rPr lang="en-US" sz="1350" dirty="0"/>
              <a:t>     Higher rank</a:t>
            </a:r>
          </a:p>
          <a:p>
            <a:r>
              <a:rPr lang="en-US" sz="1350" dirty="0"/>
              <a:t>     Lesser rank</a:t>
            </a:r>
          </a:p>
          <a:p>
            <a:r>
              <a:rPr lang="en-US" sz="1350" dirty="0"/>
              <a:t>Computer</a:t>
            </a:r>
          </a:p>
          <a:p>
            <a:r>
              <a:rPr lang="en-US" sz="1350" dirty="0"/>
              <a:t>     Same rank</a:t>
            </a:r>
          </a:p>
          <a:p>
            <a:r>
              <a:rPr lang="en-US" sz="1350" dirty="0"/>
              <a:t>     Higher rank</a:t>
            </a:r>
          </a:p>
          <a:p>
            <a:r>
              <a:rPr lang="en-US" sz="1350" dirty="0"/>
              <a:t>     Lesser rank</a:t>
            </a:r>
          </a:p>
        </p:txBody>
      </p:sp>
      <p:sp>
        <p:nvSpPr>
          <p:cNvPr id="121" name="TextBox 120"/>
          <p:cNvSpPr txBox="1"/>
          <p:nvPr/>
        </p:nvSpPr>
        <p:spPr>
          <a:xfrm>
            <a:off x="2514600" y="364066"/>
            <a:ext cx="1151467" cy="300082"/>
          </a:xfrm>
          <a:prstGeom prst="rect">
            <a:avLst/>
          </a:prstGeom>
          <a:solidFill>
            <a:srgbClr val="D9DBDD"/>
          </a:solidFill>
        </p:spPr>
        <p:txBody>
          <a:bodyPr wrap="square" rtlCol="0">
            <a:spAutoFit/>
          </a:bodyPr>
          <a:lstStyle/>
          <a:p>
            <a:r>
              <a:rPr lang="en-US" sz="1350" dirty="0"/>
              <a:t>Edit…</a:t>
            </a:r>
          </a:p>
        </p:txBody>
      </p:sp>
      <p:sp>
        <p:nvSpPr>
          <p:cNvPr id="123" name="TextBox 122"/>
          <p:cNvSpPr txBox="1"/>
          <p:nvPr/>
        </p:nvSpPr>
        <p:spPr>
          <a:xfrm>
            <a:off x="3670300" y="385233"/>
            <a:ext cx="1189567" cy="507831"/>
          </a:xfrm>
          <a:prstGeom prst="rect">
            <a:avLst/>
          </a:prstGeom>
          <a:solidFill>
            <a:srgbClr val="D9DBDD"/>
          </a:solidFill>
        </p:spPr>
        <p:txBody>
          <a:bodyPr wrap="square" rtlCol="0">
            <a:spAutoFit/>
          </a:bodyPr>
          <a:lstStyle/>
          <a:p>
            <a:r>
              <a:rPr lang="en-US" sz="1350" dirty="0"/>
              <a:t>Audio link off</a:t>
            </a:r>
          </a:p>
          <a:p>
            <a:r>
              <a:rPr lang="en-US" sz="1350" dirty="0"/>
              <a:t>Video link off</a:t>
            </a:r>
          </a:p>
        </p:txBody>
      </p:sp>
      <p:sp>
        <p:nvSpPr>
          <p:cNvPr id="124" name="TextBox 123"/>
          <p:cNvSpPr txBox="1"/>
          <p:nvPr/>
        </p:nvSpPr>
        <p:spPr>
          <a:xfrm>
            <a:off x="4859867" y="372533"/>
            <a:ext cx="1189567" cy="507831"/>
          </a:xfrm>
          <a:prstGeom prst="rect">
            <a:avLst/>
          </a:prstGeom>
          <a:solidFill>
            <a:srgbClr val="D9DBDD"/>
          </a:solidFill>
        </p:spPr>
        <p:txBody>
          <a:bodyPr wrap="square" rtlCol="0">
            <a:spAutoFit/>
          </a:bodyPr>
          <a:lstStyle/>
          <a:p>
            <a:r>
              <a:rPr lang="en-US" sz="1350" dirty="0"/>
              <a:t>Rules…</a:t>
            </a:r>
          </a:p>
          <a:p>
            <a:r>
              <a:rPr lang="en-US" sz="1350" dirty="0"/>
              <a:t>About…</a:t>
            </a:r>
          </a:p>
        </p:txBody>
      </p:sp>
    </p:spTree>
    <p:extLst>
      <p:ext uri="{BB962C8B-B14F-4D97-AF65-F5344CB8AC3E}">
        <p14:creationId xmlns:p14="http://schemas.microsoft.com/office/powerpoint/2010/main" val="4616313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4281"/>
            <a:ext cx="12192000" cy="6849438"/>
          </a:xfrm>
          <a:prstGeom prst="rect">
            <a:avLst/>
          </a:prstGeom>
        </p:spPr>
      </p:pic>
      <p:sp>
        <p:nvSpPr>
          <p:cNvPr id="4" name="TextBox 3"/>
          <p:cNvSpPr txBox="1"/>
          <p:nvPr/>
        </p:nvSpPr>
        <p:spPr>
          <a:xfrm flipH="1">
            <a:off x="2096984" y="4125023"/>
            <a:ext cx="7791451" cy="1200329"/>
          </a:xfrm>
          <a:prstGeom prst="rect">
            <a:avLst/>
          </a:prstGeom>
          <a:solidFill>
            <a:schemeClr val="accent6">
              <a:lumMod val="60000"/>
              <a:lumOff val="40000"/>
            </a:schemeClr>
          </a:solidFill>
        </p:spPr>
        <p:txBody>
          <a:bodyPr wrap="square" rtlCol="0">
            <a:spAutoFit/>
          </a:bodyPr>
          <a:lstStyle/>
          <a:p>
            <a:pPr algn="ctr"/>
            <a:r>
              <a:rPr lang="en-US" sz="3600" dirty="0"/>
              <a:t>As before but created in a GUI designer / SDK</a:t>
            </a:r>
          </a:p>
        </p:txBody>
      </p:sp>
    </p:spTree>
    <p:extLst>
      <p:ext uri="{BB962C8B-B14F-4D97-AF65-F5344CB8AC3E}">
        <p14:creationId xmlns:p14="http://schemas.microsoft.com/office/powerpoint/2010/main" val="102031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1">
              <a:lumMod val="75000"/>
            </a:schemeClr>
          </a:solidFill>
          <a:ln>
            <a:noFill/>
          </a:ln>
        </p:spPr>
        <p:txBody>
          <a:bodyPr/>
          <a:lstStyle/>
          <a:p>
            <a:r>
              <a:rPr lang="en-US" b="1" dirty="0">
                <a:solidFill>
                  <a:schemeClr val="bg1"/>
                </a:solidFill>
              </a:rPr>
              <a:t>Requirements gathering and analysis</a:t>
            </a:r>
          </a:p>
        </p:txBody>
      </p:sp>
      <p:sp>
        <p:nvSpPr>
          <p:cNvPr id="12" name="TextBox 11"/>
          <p:cNvSpPr txBox="1"/>
          <p:nvPr/>
        </p:nvSpPr>
        <p:spPr>
          <a:xfrm>
            <a:off x="422910" y="1078230"/>
            <a:ext cx="10683240" cy="2246769"/>
          </a:xfrm>
          <a:prstGeom prst="rect">
            <a:avLst/>
          </a:prstGeom>
          <a:noFill/>
        </p:spPr>
        <p:txBody>
          <a:bodyPr wrap="square" rtlCol="0">
            <a:spAutoFit/>
          </a:bodyPr>
          <a:lstStyle/>
          <a:p>
            <a:pPr lvl="1"/>
            <a:r>
              <a:rPr lang="en-US" sz="2000" dirty="0"/>
              <a:t>R</a:t>
            </a:r>
            <a:r>
              <a:rPr lang="en-US" sz="2000" dirty="0">
                <a:effectLst/>
              </a:rPr>
              <a:t>eal-life examples </a:t>
            </a:r>
          </a:p>
          <a:p>
            <a:pPr marL="1257300" lvl="2" indent="-342900">
              <a:buFont typeface="Wingdings" panose="05000000000000000000" pitchFamily="2" charset="2"/>
              <a:buChar char="§"/>
            </a:pPr>
            <a:r>
              <a:rPr lang="en-US" sz="2000" dirty="0">
                <a:effectLst/>
              </a:rPr>
              <a:t>Come up with a solution to long waiting times in the Emergency Department</a:t>
            </a:r>
          </a:p>
          <a:p>
            <a:pPr marL="1714500" lvl="3" indent="-342900">
              <a:buFont typeface="Wingdings" panose="05000000000000000000" pitchFamily="2" charset="2"/>
              <a:buChar char="§"/>
            </a:pPr>
            <a:r>
              <a:rPr lang="en-US" sz="2000" dirty="0"/>
              <a:t>	 Increasing patient satisfaction </a:t>
            </a:r>
          </a:p>
          <a:p>
            <a:pPr marL="1714500" lvl="3" indent="-342900">
              <a:buFont typeface="Wingdings" panose="05000000000000000000" pitchFamily="2" charset="2"/>
              <a:buChar char="§"/>
            </a:pPr>
            <a:endParaRPr lang="en-US" sz="2000" dirty="0"/>
          </a:p>
          <a:p>
            <a:pPr marL="1257300" lvl="2" indent="-342900">
              <a:buFont typeface="Wingdings" panose="05000000000000000000" pitchFamily="2" charset="2"/>
              <a:buChar char="§"/>
            </a:pPr>
            <a:r>
              <a:rPr lang="en-US" sz="2000" dirty="0"/>
              <a:t>Provide a navigation system for handling rarely seen conditions</a:t>
            </a:r>
            <a:endParaRPr lang="en-US" sz="2000" dirty="0">
              <a:effectLst/>
            </a:endParaRPr>
          </a:p>
          <a:p>
            <a:pPr marL="1714500" lvl="3" indent="-342900">
              <a:buFont typeface="Wingdings" panose="05000000000000000000" pitchFamily="2" charset="2"/>
              <a:buChar char="§"/>
            </a:pPr>
            <a:r>
              <a:rPr lang="en-US" sz="2000" dirty="0">
                <a:effectLst/>
              </a:rPr>
              <a:t>End users are barely computer literate </a:t>
            </a:r>
          </a:p>
          <a:p>
            <a:pPr marL="1714500" lvl="3" indent="-342900">
              <a:buFont typeface="Wingdings" panose="05000000000000000000" pitchFamily="2" charset="2"/>
              <a:buChar char="§"/>
            </a:pPr>
            <a:r>
              <a:rPr lang="en-US" sz="2000" dirty="0">
                <a:effectLst/>
              </a:rPr>
              <a:t>End users use the system once every three months (among many others) </a:t>
            </a:r>
          </a:p>
        </p:txBody>
      </p:sp>
      <p:sp>
        <p:nvSpPr>
          <p:cNvPr id="4" name="Slide Number Placeholder 3"/>
          <p:cNvSpPr>
            <a:spLocks noGrp="1"/>
          </p:cNvSpPr>
          <p:nvPr>
            <p:ph type="sldNum" sz="quarter" idx="12"/>
          </p:nvPr>
        </p:nvSpPr>
        <p:spPr/>
        <p:txBody>
          <a:bodyPr/>
          <a:lstStyle/>
          <a:p>
            <a:fld id="{B661BBF0-7AC7-4757-B695-A62919CB5B85}" type="slidenum">
              <a:rPr lang="en-US" smtClean="0"/>
              <a:t>42</a:t>
            </a:fld>
            <a:endParaRPr lang="en-US"/>
          </a:p>
        </p:txBody>
      </p:sp>
    </p:spTree>
    <p:extLst>
      <p:ext uri="{BB962C8B-B14F-4D97-AF65-F5344CB8AC3E}">
        <p14:creationId xmlns:p14="http://schemas.microsoft.com/office/powerpoint/2010/main" val="29749747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9"/>
          <p:cNvGraphicFramePr>
            <a:graphicFrameLocks noChangeAspect="1"/>
          </p:cNvGraphicFramePr>
          <p:nvPr/>
        </p:nvGraphicFramePr>
        <p:xfrm>
          <a:off x="1641006" y="0"/>
          <a:ext cx="8852038" cy="6858000"/>
        </p:xfrm>
        <a:graphic>
          <a:graphicData uri="http://schemas.openxmlformats.org/presentationml/2006/ole">
            <mc:AlternateContent xmlns:mc="http://schemas.openxmlformats.org/markup-compatibility/2006">
              <mc:Choice xmlns:v="urn:schemas-microsoft-com:vml" Requires="v">
                <p:oleObj name="Visio" r:id="rId2" imgW="10095840" imgH="7828200" progId="Visio.Drawing.6">
                  <p:embed/>
                </p:oleObj>
              </mc:Choice>
              <mc:Fallback>
                <p:oleObj name="Visio" r:id="rId2" imgW="10095840" imgH="7828200" progId="Visio.Drawing.6">
                  <p:embed/>
                  <p:pic>
                    <p:nvPicPr>
                      <p:cNvPr id="15"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1006" y="0"/>
                        <a:ext cx="8852038" cy="68580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3754348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10"/>
          <p:cNvGraphicFramePr>
            <a:graphicFrameLocks noChangeAspect="1"/>
          </p:cNvGraphicFramePr>
          <p:nvPr/>
        </p:nvGraphicFramePr>
        <p:xfrm>
          <a:off x="1624108" y="0"/>
          <a:ext cx="8852039" cy="6858000"/>
        </p:xfrm>
        <a:graphic>
          <a:graphicData uri="http://schemas.openxmlformats.org/presentationml/2006/ole">
            <mc:AlternateContent xmlns:mc="http://schemas.openxmlformats.org/markup-compatibility/2006">
              <mc:Choice xmlns:v="urn:schemas-microsoft-com:vml" Requires="v">
                <p:oleObj name="Visio" r:id="rId2" imgW="10095840" imgH="7828200" progId="Visio.Drawing.6">
                  <p:embed/>
                </p:oleObj>
              </mc:Choice>
              <mc:Fallback>
                <p:oleObj name="Visio" r:id="rId2" imgW="10095840" imgH="7828200" progId="Visio.Drawing.6">
                  <p:embed/>
                  <p:pic>
                    <p:nvPicPr>
                      <p:cNvPr id="3" name="Object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4108" y="0"/>
                        <a:ext cx="8852039" cy="68580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0130149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8756" y="0"/>
            <a:ext cx="9144000" cy="6858000"/>
          </a:xfrm>
          <a:prstGeom prst="rect">
            <a:avLst/>
          </a:prstGeom>
        </p:spPr>
      </p:pic>
    </p:spTree>
    <p:extLst>
      <p:ext uri="{BB962C8B-B14F-4D97-AF65-F5344CB8AC3E}">
        <p14:creationId xmlns:p14="http://schemas.microsoft.com/office/powerpoint/2010/main" val="20990547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1">
              <a:lumMod val="75000"/>
            </a:schemeClr>
          </a:solidFill>
          <a:ln>
            <a:noFill/>
          </a:ln>
        </p:spPr>
        <p:txBody>
          <a:bodyPr/>
          <a:lstStyle/>
          <a:p>
            <a:r>
              <a:rPr lang="en-US" b="1" dirty="0">
                <a:solidFill>
                  <a:schemeClr val="bg1"/>
                </a:solidFill>
              </a:rPr>
              <a:t>Homework</a:t>
            </a:r>
          </a:p>
        </p:txBody>
      </p:sp>
      <p:sp>
        <p:nvSpPr>
          <p:cNvPr id="5" name="Rectangle: Rounded Corners 4">
            <a:extLst>
              <a:ext uri="{FF2B5EF4-FFF2-40B4-BE49-F238E27FC236}">
                <a16:creationId xmlns:a16="http://schemas.microsoft.com/office/drawing/2014/main" id="{FA98E00E-8947-6191-A090-711C1D09502F}"/>
              </a:ext>
            </a:extLst>
          </p:cNvPr>
          <p:cNvSpPr/>
          <p:nvPr/>
        </p:nvSpPr>
        <p:spPr>
          <a:xfrm>
            <a:off x="699247" y="1095935"/>
            <a:ext cx="10433879" cy="2844053"/>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TextBox 11"/>
          <p:cNvSpPr txBox="1"/>
          <p:nvPr/>
        </p:nvSpPr>
        <p:spPr>
          <a:xfrm>
            <a:off x="422910" y="1078230"/>
            <a:ext cx="10883998" cy="3170099"/>
          </a:xfrm>
          <a:prstGeom prst="rect">
            <a:avLst/>
          </a:prstGeom>
          <a:noFill/>
        </p:spPr>
        <p:txBody>
          <a:bodyPr wrap="square" rtlCol="0">
            <a:spAutoFit/>
          </a:bodyPr>
          <a:lstStyle/>
          <a:p>
            <a:pPr lvl="1"/>
            <a:r>
              <a:rPr lang="en-US" sz="2000" dirty="0">
                <a:effectLst/>
              </a:rPr>
              <a:t>Please complete by September </a:t>
            </a:r>
            <a:r>
              <a:rPr lang="en-US" sz="2000" dirty="0"/>
              <a:t>8</a:t>
            </a:r>
            <a:r>
              <a:rPr lang="en-US" sz="2000" baseline="30000" dirty="0">
                <a:effectLst/>
              </a:rPr>
              <a:t>th</a:t>
            </a:r>
            <a:r>
              <a:rPr lang="en-US" sz="2000" dirty="0">
                <a:effectLst/>
              </a:rPr>
              <a:t>, 6:00pm</a:t>
            </a:r>
          </a:p>
          <a:p>
            <a:pPr marL="742950" lvl="1" indent="-285750">
              <a:buFont typeface="Wingdings" panose="05000000000000000000" pitchFamily="2" charset="2"/>
              <a:buChar char="§"/>
            </a:pPr>
            <a:endParaRPr lang="en-US" sz="2000" dirty="0"/>
          </a:p>
          <a:p>
            <a:pPr marL="742950" lvl="1" indent="-285750">
              <a:buFont typeface="Wingdings" panose="05000000000000000000" pitchFamily="2" charset="2"/>
              <a:buChar char="§"/>
            </a:pPr>
            <a:r>
              <a:rPr lang="en-US" sz="2000" dirty="0">
                <a:effectLst/>
              </a:rPr>
              <a:t>Which of these programming language have you programmed in?</a:t>
            </a:r>
          </a:p>
          <a:p>
            <a:pPr marL="1200150" lvl="2" indent="-285750">
              <a:buFont typeface="Wingdings" panose="05000000000000000000" pitchFamily="2" charset="2"/>
              <a:buChar char="§"/>
            </a:pPr>
            <a:r>
              <a:rPr lang="en-US" sz="2000" dirty="0"/>
              <a:t>JavaScript</a:t>
            </a:r>
          </a:p>
          <a:p>
            <a:pPr marL="1200150" lvl="2" indent="-285750">
              <a:buFont typeface="Wingdings" panose="05000000000000000000" pitchFamily="2" charset="2"/>
              <a:buChar char="§"/>
            </a:pPr>
            <a:r>
              <a:rPr lang="en-US" sz="2000" dirty="0">
                <a:effectLst/>
              </a:rPr>
              <a:t>HTML / CSS</a:t>
            </a:r>
          </a:p>
          <a:p>
            <a:pPr marL="1200150" lvl="2" indent="-285750">
              <a:buFont typeface="Wingdings" panose="05000000000000000000" pitchFamily="2" charset="2"/>
              <a:buChar char="§"/>
            </a:pPr>
            <a:r>
              <a:rPr lang="en-US" sz="2000" dirty="0"/>
              <a:t>Python</a:t>
            </a:r>
          </a:p>
          <a:p>
            <a:pPr marL="1200150" lvl="2" indent="-285750">
              <a:buFont typeface="Wingdings" panose="05000000000000000000" pitchFamily="2" charset="2"/>
              <a:buChar char="§"/>
            </a:pPr>
            <a:r>
              <a:rPr lang="en-US" sz="2000" dirty="0"/>
              <a:t>Other? (please list)</a:t>
            </a:r>
          </a:p>
          <a:p>
            <a:pPr marL="742950" lvl="1" indent="-285750">
              <a:buFont typeface="Wingdings" panose="05000000000000000000" pitchFamily="2" charset="2"/>
              <a:buChar char="§"/>
            </a:pPr>
            <a:r>
              <a:rPr lang="en-US" sz="2000" dirty="0">
                <a:effectLst/>
              </a:rPr>
              <a:t>Do you have a server (or access to a server) on which to set up a server-side application?</a:t>
            </a:r>
          </a:p>
          <a:p>
            <a:pPr marL="742950" lvl="1" indent="-285750">
              <a:buFont typeface="Wingdings" panose="05000000000000000000" pitchFamily="2" charset="2"/>
              <a:buChar char="§"/>
            </a:pPr>
            <a:r>
              <a:rPr lang="en-US" sz="2000" dirty="0">
                <a:effectLst/>
              </a:rPr>
              <a:t>Have you done database programming / administration?</a:t>
            </a:r>
          </a:p>
          <a:p>
            <a:pPr lvl="1"/>
            <a:endParaRPr lang="en-US" sz="2000" dirty="0">
              <a:effectLst/>
            </a:endParaRPr>
          </a:p>
        </p:txBody>
      </p:sp>
      <p:sp>
        <p:nvSpPr>
          <p:cNvPr id="3" name="Slide Number Placeholder 2"/>
          <p:cNvSpPr>
            <a:spLocks noGrp="1"/>
          </p:cNvSpPr>
          <p:nvPr>
            <p:ph type="sldNum" sz="quarter" idx="12"/>
          </p:nvPr>
        </p:nvSpPr>
        <p:spPr/>
        <p:txBody>
          <a:bodyPr/>
          <a:lstStyle/>
          <a:p>
            <a:fld id="{B661BBF0-7AC7-4757-B695-A62919CB5B85}" type="slidenum">
              <a:rPr lang="en-US" smtClean="0"/>
              <a:t>46</a:t>
            </a:fld>
            <a:endParaRPr lang="en-US"/>
          </a:p>
        </p:txBody>
      </p:sp>
    </p:spTree>
    <p:extLst>
      <p:ext uri="{BB962C8B-B14F-4D97-AF65-F5344CB8AC3E}">
        <p14:creationId xmlns:p14="http://schemas.microsoft.com/office/powerpoint/2010/main" val="38890154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1">
              <a:lumMod val="75000"/>
            </a:schemeClr>
          </a:solidFill>
          <a:ln>
            <a:noFill/>
          </a:ln>
        </p:spPr>
        <p:txBody>
          <a:bodyPr/>
          <a:lstStyle/>
          <a:p>
            <a:r>
              <a:rPr lang="en-US" b="1" dirty="0">
                <a:solidFill>
                  <a:schemeClr val="bg1"/>
                </a:solidFill>
              </a:rPr>
              <a:t>Homework and AI</a:t>
            </a:r>
          </a:p>
        </p:txBody>
      </p:sp>
      <p:sp>
        <p:nvSpPr>
          <p:cNvPr id="12" name="TextBox 11"/>
          <p:cNvSpPr txBox="1"/>
          <p:nvPr/>
        </p:nvSpPr>
        <p:spPr>
          <a:xfrm>
            <a:off x="422910" y="1078230"/>
            <a:ext cx="10883998" cy="4093428"/>
          </a:xfrm>
          <a:prstGeom prst="rect">
            <a:avLst/>
          </a:prstGeom>
          <a:noFill/>
        </p:spPr>
        <p:txBody>
          <a:bodyPr wrap="square" rtlCol="0">
            <a:spAutoFit/>
          </a:bodyPr>
          <a:lstStyle/>
          <a:p>
            <a:pPr lvl="1"/>
            <a:endParaRPr lang="en-US" sz="2000" dirty="0">
              <a:effectLst/>
            </a:endParaRPr>
          </a:p>
          <a:p>
            <a:pPr marL="742950" lvl="1" indent="-285750">
              <a:buFont typeface="Wingdings" panose="05000000000000000000" pitchFamily="2" charset="2"/>
              <a:buChar char="§"/>
            </a:pPr>
            <a:r>
              <a:rPr lang="en-US" sz="2000" dirty="0"/>
              <a:t>Create an initial storyboard for the Sudoku Puzzle Playing/Developing application based on the following two slides</a:t>
            </a:r>
          </a:p>
          <a:p>
            <a:pPr marL="1200150" lvl="2" indent="-285750">
              <a:buFont typeface="Wingdings" panose="05000000000000000000" pitchFamily="2" charset="2"/>
              <a:buChar char="§"/>
            </a:pPr>
            <a:r>
              <a:rPr lang="en-US" sz="2000" dirty="0">
                <a:effectLst/>
              </a:rPr>
              <a:t>3 or more key views</a:t>
            </a:r>
          </a:p>
          <a:p>
            <a:pPr marL="742950" lvl="1" indent="-285750">
              <a:buFont typeface="Wingdings" panose="05000000000000000000" pitchFamily="2" charset="2"/>
              <a:buChar char="§"/>
            </a:pPr>
            <a:endParaRPr lang="en-US" sz="2000" dirty="0"/>
          </a:p>
          <a:p>
            <a:pPr marL="742950" lvl="1" indent="-285750">
              <a:buFont typeface="Wingdings" panose="05000000000000000000" pitchFamily="2" charset="2"/>
              <a:buChar char="§"/>
            </a:pPr>
            <a:endParaRPr lang="en-US" sz="2000" dirty="0"/>
          </a:p>
          <a:p>
            <a:pPr marL="742950" lvl="1" indent="-285750">
              <a:buFont typeface="Wingdings" panose="05000000000000000000" pitchFamily="2" charset="2"/>
              <a:buChar char="§"/>
            </a:pPr>
            <a:r>
              <a:rPr lang="en-US" sz="2000" dirty="0"/>
              <a:t>For this, and some/most other homework assignments, I will ask you to try two approaches:</a:t>
            </a:r>
          </a:p>
          <a:p>
            <a:pPr marL="1200150" lvl="2" indent="-285750">
              <a:buFont typeface="Wingdings" panose="05000000000000000000" pitchFamily="2" charset="2"/>
              <a:buChar char="§"/>
            </a:pPr>
            <a:r>
              <a:rPr lang="en-US" sz="2000" dirty="0"/>
              <a:t>Attempt homework on your own</a:t>
            </a:r>
          </a:p>
          <a:p>
            <a:pPr marL="1200150" lvl="2" indent="-285750">
              <a:buFont typeface="Wingdings" panose="05000000000000000000" pitchFamily="2" charset="2"/>
              <a:buChar char="§"/>
            </a:pPr>
            <a:r>
              <a:rPr lang="en-US" sz="2000" dirty="0"/>
              <a:t>Attempt using the help of an AI (e.g. the </a:t>
            </a:r>
            <a:r>
              <a:rPr lang="en-US" sz="2000" u="sng" dirty="0"/>
              <a:t>free</a:t>
            </a:r>
            <a:r>
              <a:rPr lang="en-US" sz="2000" dirty="0"/>
              <a:t> version of ChatGPT, Google, …)</a:t>
            </a:r>
          </a:p>
          <a:p>
            <a:pPr marL="742950" lvl="1" indent="-285750">
              <a:buFont typeface="Wingdings" panose="05000000000000000000" pitchFamily="2" charset="2"/>
              <a:buChar char="§"/>
            </a:pPr>
            <a:r>
              <a:rPr lang="en-US" sz="2000" dirty="0"/>
              <a:t>For these homework assignments please supply one paragraph on why:</a:t>
            </a:r>
          </a:p>
          <a:p>
            <a:pPr marL="1200150" lvl="2" indent="-285750">
              <a:buFont typeface="Wingdings" panose="05000000000000000000" pitchFamily="2" charset="2"/>
              <a:buChar char="§"/>
            </a:pPr>
            <a:r>
              <a:rPr lang="en-US" sz="2000" dirty="0"/>
              <a:t>The AI did not help</a:t>
            </a:r>
          </a:p>
          <a:p>
            <a:pPr marL="1200150" lvl="2" indent="-285750">
              <a:buFont typeface="Wingdings" panose="05000000000000000000" pitchFamily="2" charset="2"/>
              <a:buChar char="§"/>
            </a:pPr>
            <a:r>
              <a:rPr lang="en-US" sz="2000" dirty="0"/>
              <a:t>The AI helped some</a:t>
            </a:r>
          </a:p>
          <a:p>
            <a:pPr marL="1200150" lvl="2" indent="-285750">
              <a:buFont typeface="Wingdings" panose="05000000000000000000" pitchFamily="2" charset="2"/>
              <a:buChar char="§"/>
            </a:pPr>
            <a:r>
              <a:rPr lang="en-US" sz="2000" dirty="0"/>
              <a:t>The AI could complete the whole assignment</a:t>
            </a:r>
          </a:p>
        </p:txBody>
      </p:sp>
      <p:sp>
        <p:nvSpPr>
          <p:cNvPr id="3" name="Slide Number Placeholder 2"/>
          <p:cNvSpPr>
            <a:spLocks noGrp="1"/>
          </p:cNvSpPr>
          <p:nvPr>
            <p:ph type="sldNum" sz="quarter" idx="12"/>
          </p:nvPr>
        </p:nvSpPr>
        <p:spPr/>
        <p:txBody>
          <a:bodyPr/>
          <a:lstStyle/>
          <a:p>
            <a:fld id="{B661BBF0-7AC7-4757-B695-A62919CB5B85}" type="slidenum">
              <a:rPr lang="en-US" smtClean="0"/>
              <a:t>47</a:t>
            </a:fld>
            <a:endParaRPr lang="en-US"/>
          </a:p>
        </p:txBody>
      </p:sp>
      <p:sp>
        <p:nvSpPr>
          <p:cNvPr id="4" name="TextBox 3"/>
          <p:cNvSpPr txBox="1"/>
          <p:nvPr/>
        </p:nvSpPr>
        <p:spPr>
          <a:xfrm>
            <a:off x="188901" y="6418489"/>
            <a:ext cx="10944225" cy="369332"/>
          </a:xfrm>
          <a:prstGeom prst="rect">
            <a:avLst/>
          </a:prstGeom>
          <a:solidFill>
            <a:schemeClr val="accent6">
              <a:lumMod val="60000"/>
              <a:lumOff val="40000"/>
            </a:schemeClr>
          </a:solidFill>
        </p:spPr>
        <p:txBody>
          <a:bodyPr wrap="square" rtlCol="0">
            <a:spAutoFit/>
          </a:bodyPr>
          <a:lstStyle/>
          <a:p>
            <a:r>
              <a:rPr lang="en-US" dirty="0"/>
              <a:t>All homework should be submitted </a:t>
            </a:r>
            <a:r>
              <a:rPr lang="en-US" dirty="0">
                <a:effectLst/>
              </a:rPr>
              <a:t>before</a:t>
            </a:r>
            <a:r>
              <a:rPr lang="en-US" dirty="0"/>
              <a:t> 6:00pm on the day before the next class.</a:t>
            </a:r>
            <a:endParaRPr lang="en-US" dirty="0">
              <a:effectLst/>
            </a:endParaRPr>
          </a:p>
        </p:txBody>
      </p:sp>
    </p:spTree>
    <p:extLst>
      <p:ext uri="{BB962C8B-B14F-4D97-AF65-F5344CB8AC3E}">
        <p14:creationId xmlns:p14="http://schemas.microsoft.com/office/powerpoint/2010/main" val="23152661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1">
              <a:lumMod val="75000"/>
            </a:schemeClr>
          </a:solidFill>
          <a:ln>
            <a:noFill/>
          </a:ln>
        </p:spPr>
        <p:txBody>
          <a:bodyPr/>
          <a:lstStyle/>
          <a:p>
            <a:r>
              <a:rPr lang="en-US" b="1" dirty="0">
                <a:solidFill>
                  <a:schemeClr val="bg1"/>
                </a:solidFill>
              </a:rPr>
              <a:t>Homework</a:t>
            </a:r>
          </a:p>
        </p:txBody>
      </p:sp>
      <p:sp>
        <p:nvSpPr>
          <p:cNvPr id="12" name="TextBox 11"/>
          <p:cNvSpPr txBox="1"/>
          <p:nvPr/>
        </p:nvSpPr>
        <p:spPr>
          <a:xfrm>
            <a:off x="422910" y="1078230"/>
            <a:ext cx="10883998" cy="2554545"/>
          </a:xfrm>
          <a:prstGeom prst="rect">
            <a:avLst/>
          </a:prstGeom>
          <a:noFill/>
        </p:spPr>
        <p:txBody>
          <a:bodyPr wrap="square" rtlCol="0">
            <a:spAutoFit/>
          </a:bodyPr>
          <a:lstStyle/>
          <a:p>
            <a:pPr lvl="1"/>
            <a:endParaRPr lang="en-US" sz="2000" dirty="0"/>
          </a:p>
          <a:p>
            <a:pPr marL="800100" lvl="1" indent="-342900">
              <a:buFont typeface="Arial" panose="020B0604020202020204" pitchFamily="34" charset="0"/>
              <a:buChar char="•"/>
            </a:pPr>
            <a:r>
              <a:rPr lang="en-US" sz="2000" dirty="0">
                <a:effectLst/>
              </a:rPr>
              <a:t>Obtain our textbook - Software Engineering: A Practitioner's Approach</a:t>
            </a:r>
          </a:p>
          <a:p>
            <a:pPr marL="1257300" lvl="2" indent="-342900">
              <a:buFont typeface="Arial" panose="020B0604020202020204" pitchFamily="34" charset="0"/>
              <a:buChar char="•"/>
            </a:pPr>
            <a:r>
              <a:rPr lang="en-US" sz="2000" strike="sngStrike" dirty="0"/>
              <a:t>Look through (skim) Chapter 6 (We will revisit many of the principles presented throughout the semester) </a:t>
            </a:r>
          </a:p>
          <a:p>
            <a:pPr marL="1257300" lvl="2" indent="-342900">
              <a:buFont typeface="Arial" panose="020B0604020202020204" pitchFamily="34" charset="0"/>
              <a:buChar char="•"/>
            </a:pPr>
            <a:r>
              <a:rPr lang="en-US" sz="2000" strike="sngStrike" dirty="0">
                <a:effectLst/>
              </a:rPr>
              <a:t>Read Chapter 7 through section 7.4 inclusive</a:t>
            </a:r>
          </a:p>
          <a:p>
            <a:pPr marL="1257300" lvl="2" indent="-342900">
              <a:buFont typeface="Arial" panose="020B0604020202020204" pitchFamily="34" charset="0"/>
              <a:buChar char="•"/>
            </a:pPr>
            <a:endParaRPr lang="en-US" sz="2000" dirty="0">
              <a:effectLst/>
            </a:endParaRPr>
          </a:p>
          <a:p>
            <a:pPr marL="800100" lvl="1" indent="-342900">
              <a:buFont typeface="Arial" panose="020B0604020202020204" pitchFamily="34" charset="0"/>
              <a:buChar char="•"/>
            </a:pPr>
            <a:r>
              <a:rPr lang="en-US" sz="2000" dirty="0"/>
              <a:t>Read ACM article on use of AI in learning: </a:t>
            </a:r>
          </a:p>
          <a:p>
            <a:pPr marL="1257300" lvl="2" indent="-342900">
              <a:buFont typeface="Arial" panose="020B0604020202020204" pitchFamily="34" charset="0"/>
              <a:buChar char="•"/>
            </a:pPr>
            <a:r>
              <a:rPr lang="en-US" sz="2000" dirty="0">
                <a:hlinkClick r:id="rId2"/>
              </a:rPr>
              <a:t>https://cacm.acm.org/news/the-impact-of-ai-on-computer-science-education/</a:t>
            </a:r>
            <a:r>
              <a:rPr lang="en-US" sz="2000" dirty="0"/>
              <a:t> </a:t>
            </a:r>
          </a:p>
        </p:txBody>
      </p:sp>
      <p:sp>
        <p:nvSpPr>
          <p:cNvPr id="3" name="Slide Number Placeholder 2"/>
          <p:cNvSpPr>
            <a:spLocks noGrp="1"/>
          </p:cNvSpPr>
          <p:nvPr>
            <p:ph type="sldNum" sz="quarter" idx="12"/>
          </p:nvPr>
        </p:nvSpPr>
        <p:spPr/>
        <p:txBody>
          <a:bodyPr/>
          <a:lstStyle/>
          <a:p>
            <a:fld id="{B661BBF0-7AC7-4757-B695-A62919CB5B85}" type="slidenum">
              <a:rPr lang="en-US" smtClean="0"/>
              <a:t>48</a:t>
            </a:fld>
            <a:endParaRPr lang="en-US"/>
          </a:p>
        </p:txBody>
      </p:sp>
    </p:spTree>
    <p:extLst>
      <p:ext uri="{BB962C8B-B14F-4D97-AF65-F5344CB8AC3E}">
        <p14:creationId xmlns:p14="http://schemas.microsoft.com/office/powerpoint/2010/main" val="10880896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12192000" cy="523220"/>
          </a:xfrm>
          <a:prstGeom prst="rect">
            <a:avLst/>
          </a:prstGeom>
          <a:solidFill>
            <a:schemeClr val="tx1">
              <a:lumMod val="95000"/>
              <a:lumOff val="5000"/>
              <a:alpha val="87059"/>
            </a:schemeClr>
          </a:solidFill>
        </p:spPr>
        <p:txBody>
          <a:bodyPr wrap="square" rtlCol="0">
            <a:spAutoFit/>
          </a:bodyPr>
          <a:lstStyle/>
          <a:p>
            <a:r>
              <a:rPr lang="en-US" sz="2800" b="1" dirty="0">
                <a:solidFill>
                  <a:schemeClr val="bg1"/>
                </a:solidFill>
              </a:rPr>
              <a:t>Sudoku Puzzle Playing/Designing App</a:t>
            </a:r>
            <a:endParaRPr lang="en-US" sz="2000" dirty="0">
              <a:solidFill>
                <a:schemeClr val="bg1"/>
              </a:solidFill>
            </a:endParaRPr>
          </a:p>
        </p:txBody>
      </p:sp>
      <p:sp>
        <p:nvSpPr>
          <p:cNvPr id="4" name="TextBox 3"/>
          <p:cNvSpPr txBox="1"/>
          <p:nvPr/>
        </p:nvSpPr>
        <p:spPr>
          <a:xfrm>
            <a:off x="729843" y="989901"/>
            <a:ext cx="4269996" cy="369332"/>
          </a:xfrm>
          <a:prstGeom prst="rect">
            <a:avLst/>
          </a:prstGeom>
          <a:noFill/>
        </p:spPr>
        <p:txBody>
          <a:bodyPr wrap="square" rtlCol="0">
            <a:spAutoFit/>
          </a:bodyPr>
          <a:lstStyle/>
          <a:p>
            <a:r>
              <a:rPr lang="en-US" dirty="0"/>
              <a:t>Example of a 9x9 puzzle</a:t>
            </a:r>
          </a:p>
        </p:txBody>
      </p:sp>
      <p:pic>
        <p:nvPicPr>
          <p:cNvPr id="2" name="Picture 1"/>
          <p:cNvPicPr>
            <a:picLocks noChangeAspect="1"/>
          </p:cNvPicPr>
          <p:nvPr/>
        </p:nvPicPr>
        <p:blipFill>
          <a:blip r:embed="rId2"/>
          <a:stretch>
            <a:fillRect/>
          </a:stretch>
        </p:blipFill>
        <p:spPr>
          <a:xfrm>
            <a:off x="1178691" y="2377919"/>
            <a:ext cx="3206222" cy="3200760"/>
          </a:xfrm>
          <a:prstGeom prst="rect">
            <a:avLst/>
          </a:prstGeom>
        </p:spPr>
      </p:pic>
      <p:sp>
        <p:nvSpPr>
          <p:cNvPr id="9" name="TextBox 8">
            <a:extLst>
              <a:ext uri="{FF2B5EF4-FFF2-40B4-BE49-F238E27FC236}">
                <a16:creationId xmlns:a16="http://schemas.microsoft.com/office/drawing/2014/main" id="{78B84901-1EFF-8A5A-1EB6-94BBC78D4845}"/>
              </a:ext>
            </a:extLst>
          </p:cNvPr>
          <p:cNvSpPr txBox="1"/>
          <p:nvPr/>
        </p:nvSpPr>
        <p:spPr>
          <a:xfrm>
            <a:off x="2547756" y="2762220"/>
            <a:ext cx="467497" cy="369332"/>
          </a:xfrm>
          <a:prstGeom prst="rect">
            <a:avLst/>
          </a:prstGeom>
          <a:noFill/>
        </p:spPr>
        <p:txBody>
          <a:bodyPr wrap="square" rtlCol="0">
            <a:spAutoFit/>
          </a:bodyPr>
          <a:lstStyle/>
          <a:p>
            <a:pPr algn="ctr"/>
            <a:r>
              <a:rPr lang="en-US" dirty="0">
                <a:solidFill>
                  <a:srgbClr val="FF0000"/>
                </a:solidFill>
              </a:rPr>
              <a:t>2</a:t>
            </a:r>
          </a:p>
        </p:txBody>
      </p:sp>
      <p:sp>
        <p:nvSpPr>
          <p:cNvPr id="11" name="TextBox 10">
            <a:extLst>
              <a:ext uri="{FF2B5EF4-FFF2-40B4-BE49-F238E27FC236}">
                <a16:creationId xmlns:a16="http://schemas.microsoft.com/office/drawing/2014/main" id="{99BF73CD-8283-C9B5-0A26-E15033E54C40}"/>
              </a:ext>
            </a:extLst>
          </p:cNvPr>
          <p:cNvSpPr txBox="1"/>
          <p:nvPr/>
        </p:nvSpPr>
        <p:spPr>
          <a:xfrm>
            <a:off x="3614043" y="2395256"/>
            <a:ext cx="467497" cy="369332"/>
          </a:xfrm>
          <a:prstGeom prst="rect">
            <a:avLst/>
          </a:prstGeom>
          <a:noFill/>
        </p:spPr>
        <p:txBody>
          <a:bodyPr wrap="square" rtlCol="0">
            <a:spAutoFit/>
          </a:bodyPr>
          <a:lstStyle/>
          <a:p>
            <a:pPr algn="ctr"/>
            <a:r>
              <a:rPr lang="en-US" dirty="0">
                <a:solidFill>
                  <a:srgbClr val="FF0000"/>
                </a:solidFill>
              </a:rPr>
              <a:t>3</a:t>
            </a:r>
          </a:p>
        </p:txBody>
      </p:sp>
      <p:sp>
        <p:nvSpPr>
          <p:cNvPr id="13" name="TextBox 12">
            <a:extLst>
              <a:ext uri="{FF2B5EF4-FFF2-40B4-BE49-F238E27FC236}">
                <a16:creationId xmlns:a16="http://schemas.microsoft.com/office/drawing/2014/main" id="{C4E9C363-C129-75CD-2426-9F6A3152EAE0}"/>
              </a:ext>
            </a:extLst>
          </p:cNvPr>
          <p:cNvSpPr txBox="1"/>
          <p:nvPr/>
        </p:nvSpPr>
        <p:spPr>
          <a:xfrm>
            <a:off x="2547756" y="2395256"/>
            <a:ext cx="467497" cy="369332"/>
          </a:xfrm>
          <a:prstGeom prst="rect">
            <a:avLst/>
          </a:prstGeom>
          <a:noFill/>
        </p:spPr>
        <p:txBody>
          <a:bodyPr wrap="square" rtlCol="0">
            <a:spAutoFit/>
          </a:bodyPr>
          <a:lstStyle/>
          <a:p>
            <a:pPr algn="ctr"/>
            <a:r>
              <a:rPr lang="en-US" dirty="0">
                <a:solidFill>
                  <a:srgbClr val="FF0000"/>
                </a:solidFill>
              </a:rPr>
              <a:t>4</a:t>
            </a:r>
          </a:p>
        </p:txBody>
      </p:sp>
      <p:sp>
        <p:nvSpPr>
          <p:cNvPr id="14" name="TextBox 13">
            <a:extLst>
              <a:ext uri="{FF2B5EF4-FFF2-40B4-BE49-F238E27FC236}">
                <a16:creationId xmlns:a16="http://schemas.microsoft.com/office/drawing/2014/main" id="{A4B7BDC7-899A-ECB7-97FE-65AEDC77AC8F}"/>
              </a:ext>
            </a:extLst>
          </p:cNvPr>
          <p:cNvSpPr txBox="1"/>
          <p:nvPr/>
        </p:nvSpPr>
        <p:spPr>
          <a:xfrm>
            <a:off x="1145894" y="3082675"/>
            <a:ext cx="467497" cy="369332"/>
          </a:xfrm>
          <a:prstGeom prst="rect">
            <a:avLst/>
          </a:prstGeom>
          <a:noFill/>
        </p:spPr>
        <p:txBody>
          <a:bodyPr wrap="square" rtlCol="0">
            <a:spAutoFit/>
          </a:bodyPr>
          <a:lstStyle/>
          <a:p>
            <a:pPr algn="ctr"/>
            <a:r>
              <a:rPr lang="en-US" dirty="0">
                <a:solidFill>
                  <a:srgbClr val="FF0000"/>
                </a:solidFill>
              </a:rPr>
              <a:t>1</a:t>
            </a:r>
          </a:p>
        </p:txBody>
      </p:sp>
      <p:sp>
        <p:nvSpPr>
          <p:cNvPr id="15" name="TextBox 14">
            <a:extLst>
              <a:ext uri="{FF2B5EF4-FFF2-40B4-BE49-F238E27FC236}">
                <a16:creationId xmlns:a16="http://schemas.microsoft.com/office/drawing/2014/main" id="{7B574801-AE94-746A-8FFD-B5BB7BC08ABC}"/>
              </a:ext>
            </a:extLst>
          </p:cNvPr>
          <p:cNvSpPr txBox="1"/>
          <p:nvPr/>
        </p:nvSpPr>
        <p:spPr>
          <a:xfrm>
            <a:off x="1493653" y="2762220"/>
            <a:ext cx="467497" cy="369332"/>
          </a:xfrm>
          <a:prstGeom prst="rect">
            <a:avLst/>
          </a:prstGeom>
          <a:noFill/>
        </p:spPr>
        <p:txBody>
          <a:bodyPr wrap="square" rtlCol="0">
            <a:spAutoFit/>
          </a:bodyPr>
          <a:lstStyle/>
          <a:p>
            <a:pPr algn="ctr"/>
            <a:r>
              <a:rPr lang="en-US" dirty="0">
                <a:solidFill>
                  <a:srgbClr val="FF0000"/>
                </a:solidFill>
              </a:rPr>
              <a:t>5</a:t>
            </a:r>
          </a:p>
        </p:txBody>
      </p:sp>
      <p:sp>
        <p:nvSpPr>
          <p:cNvPr id="16" name="TextBox 15">
            <a:extLst>
              <a:ext uri="{FF2B5EF4-FFF2-40B4-BE49-F238E27FC236}">
                <a16:creationId xmlns:a16="http://schemas.microsoft.com/office/drawing/2014/main" id="{4991A09B-6EF9-1153-2E22-3D90E821CFF0}"/>
              </a:ext>
            </a:extLst>
          </p:cNvPr>
          <p:cNvSpPr txBox="1"/>
          <p:nvPr/>
        </p:nvSpPr>
        <p:spPr>
          <a:xfrm>
            <a:off x="1830535" y="2395256"/>
            <a:ext cx="467497" cy="369332"/>
          </a:xfrm>
          <a:prstGeom prst="rect">
            <a:avLst/>
          </a:prstGeom>
          <a:noFill/>
        </p:spPr>
        <p:txBody>
          <a:bodyPr wrap="square" rtlCol="0">
            <a:spAutoFit/>
          </a:bodyPr>
          <a:lstStyle/>
          <a:p>
            <a:pPr algn="ctr"/>
            <a:r>
              <a:rPr lang="en-US" dirty="0">
                <a:solidFill>
                  <a:srgbClr val="FF0000"/>
                </a:solidFill>
              </a:rPr>
              <a:t>6</a:t>
            </a:r>
          </a:p>
        </p:txBody>
      </p:sp>
      <p:sp>
        <p:nvSpPr>
          <p:cNvPr id="17" name="TextBox 16">
            <a:extLst>
              <a:ext uri="{FF2B5EF4-FFF2-40B4-BE49-F238E27FC236}">
                <a16:creationId xmlns:a16="http://schemas.microsoft.com/office/drawing/2014/main" id="{D1B5522D-029F-DC8D-70CD-BC67A3FCCA00}"/>
              </a:ext>
            </a:extLst>
          </p:cNvPr>
          <p:cNvSpPr txBox="1"/>
          <p:nvPr/>
        </p:nvSpPr>
        <p:spPr>
          <a:xfrm>
            <a:off x="1834493" y="2762220"/>
            <a:ext cx="467497" cy="369332"/>
          </a:xfrm>
          <a:prstGeom prst="rect">
            <a:avLst/>
          </a:prstGeom>
          <a:noFill/>
        </p:spPr>
        <p:txBody>
          <a:bodyPr wrap="square" rtlCol="0">
            <a:spAutoFit/>
          </a:bodyPr>
          <a:lstStyle/>
          <a:p>
            <a:pPr algn="ctr"/>
            <a:r>
              <a:rPr lang="en-US" dirty="0">
                <a:solidFill>
                  <a:srgbClr val="FF0000"/>
                </a:solidFill>
              </a:rPr>
              <a:t>7</a:t>
            </a:r>
          </a:p>
        </p:txBody>
      </p:sp>
      <p:sp>
        <p:nvSpPr>
          <p:cNvPr id="18" name="TextBox 17">
            <a:extLst>
              <a:ext uri="{FF2B5EF4-FFF2-40B4-BE49-F238E27FC236}">
                <a16:creationId xmlns:a16="http://schemas.microsoft.com/office/drawing/2014/main" id="{09BCB5FE-4E1D-AF9F-150C-3C3034E98408}"/>
              </a:ext>
            </a:extLst>
          </p:cNvPr>
          <p:cNvSpPr txBox="1"/>
          <p:nvPr/>
        </p:nvSpPr>
        <p:spPr>
          <a:xfrm>
            <a:off x="2205816" y="2762220"/>
            <a:ext cx="467497" cy="369332"/>
          </a:xfrm>
          <a:prstGeom prst="rect">
            <a:avLst/>
          </a:prstGeom>
          <a:noFill/>
        </p:spPr>
        <p:txBody>
          <a:bodyPr wrap="square" rtlCol="0">
            <a:spAutoFit/>
          </a:bodyPr>
          <a:lstStyle/>
          <a:p>
            <a:pPr algn="ctr"/>
            <a:r>
              <a:rPr lang="en-US" dirty="0">
                <a:solidFill>
                  <a:srgbClr val="FF0000"/>
                </a:solidFill>
              </a:rPr>
              <a:t>8</a:t>
            </a:r>
          </a:p>
        </p:txBody>
      </p:sp>
      <p:sp>
        <p:nvSpPr>
          <p:cNvPr id="19" name="TextBox 18">
            <a:extLst>
              <a:ext uri="{FF2B5EF4-FFF2-40B4-BE49-F238E27FC236}">
                <a16:creationId xmlns:a16="http://schemas.microsoft.com/office/drawing/2014/main" id="{21FD83E3-003D-0FA5-DE48-893C63B3ED67}"/>
              </a:ext>
            </a:extLst>
          </p:cNvPr>
          <p:cNvSpPr txBox="1"/>
          <p:nvPr/>
        </p:nvSpPr>
        <p:spPr>
          <a:xfrm>
            <a:off x="1489695" y="2395256"/>
            <a:ext cx="467497" cy="369332"/>
          </a:xfrm>
          <a:prstGeom prst="rect">
            <a:avLst/>
          </a:prstGeom>
          <a:noFill/>
        </p:spPr>
        <p:txBody>
          <a:bodyPr wrap="square" rtlCol="0">
            <a:spAutoFit/>
          </a:bodyPr>
          <a:lstStyle/>
          <a:p>
            <a:pPr algn="ctr"/>
            <a:r>
              <a:rPr lang="en-US" dirty="0">
                <a:solidFill>
                  <a:srgbClr val="FF0000"/>
                </a:solidFill>
              </a:rPr>
              <a:t>9</a:t>
            </a:r>
          </a:p>
        </p:txBody>
      </p:sp>
      <p:sp>
        <p:nvSpPr>
          <p:cNvPr id="20" name="TextBox 19">
            <a:extLst>
              <a:ext uri="{FF2B5EF4-FFF2-40B4-BE49-F238E27FC236}">
                <a16:creationId xmlns:a16="http://schemas.microsoft.com/office/drawing/2014/main" id="{7DF1A389-F970-EFD9-6FE9-B5A89A4E5A84}"/>
              </a:ext>
            </a:extLst>
          </p:cNvPr>
          <p:cNvSpPr txBox="1"/>
          <p:nvPr/>
        </p:nvSpPr>
        <p:spPr>
          <a:xfrm>
            <a:off x="2213539" y="3082675"/>
            <a:ext cx="467497" cy="369332"/>
          </a:xfrm>
          <a:prstGeom prst="rect">
            <a:avLst/>
          </a:prstGeom>
          <a:noFill/>
        </p:spPr>
        <p:txBody>
          <a:bodyPr wrap="square" rtlCol="0">
            <a:spAutoFit/>
          </a:bodyPr>
          <a:lstStyle/>
          <a:p>
            <a:pPr algn="ctr"/>
            <a:r>
              <a:rPr lang="en-US" dirty="0">
                <a:solidFill>
                  <a:srgbClr val="FF0000"/>
                </a:solidFill>
              </a:rPr>
              <a:t>9</a:t>
            </a:r>
          </a:p>
        </p:txBody>
      </p:sp>
      <p:sp>
        <p:nvSpPr>
          <p:cNvPr id="21" name="TextBox 20">
            <a:extLst>
              <a:ext uri="{FF2B5EF4-FFF2-40B4-BE49-F238E27FC236}">
                <a16:creationId xmlns:a16="http://schemas.microsoft.com/office/drawing/2014/main" id="{EA4ECD88-6FD8-DFD4-AF25-0E3CEB1F1848}"/>
              </a:ext>
            </a:extLst>
          </p:cNvPr>
          <p:cNvSpPr txBox="1"/>
          <p:nvPr/>
        </p:nvSpPr>
        <p:spPr>
          <a:xfrm>
            <a:off x="3261423" y="3082675"/>
            <a:ext cx="467497" cy="369332"/>
          </a:xfrm>
          <a:prstGeom prst="rect">
            <a:avLst/>
          </a:prstGeom>
          <a:noFill/>
        </p:spPr>
        <p:txBody>
          <a:bodyPr wrap="square" rtlCol="0">
            <a:spAutoFit/>
          </a:bodyPr>
          <a:lstStyle/>
          <a:p>
            <a:pPr algn="ctr"/>
            <a:r>
              <a:rPr lang="en-US" dirty="0">
                <a:solidFill>
                  <a:srgbClr val="FF0000"/>
                </a:solidFill>
              </a:rPr>
              <a:t>5</a:t>
            </a:r>
          </a:p>
        </p:txBody>
      </p:sp>
      <p:sp>
        <p:nvSpPr>
          <p:cNvPr id="22" name="TextBox 21">
            <a:extLst>
              <a:ext uri="{FF2B5EF4-FFF2-40B4-BE49-F238E27FC236}">
                <a16:creationId xmlns:a16="http://schemas.microsoft.com/office/drawing/2014/main" id="{A4FF10AC-0295-C543-734F-F596DA48FC35}"/>
              </a:ext>
            </a:extLst>
          </p:cNvPr>
          <p:cNvSpPr txBox="1"/>
          <p:nvPr/>
        </p:nvSpPr>
        <p:spPr>
          <a:xfrm>
            <a:off x="1145894" y="3797851"/>
            <a:ext cx="467497" cy="369332"/>
          </a:xfrm>
          <a:prstGeom prst="rect">
            <a:avLst/>
          </a:prstGeom>
          <a:noFill/>
        </p:spPr>
        <p:txBody>
          <a:bodyPr wrap="square" rtlCol="0">
            <a:spAutoFit/>
          </a:bodyPr>
          <a:lstStyle/>
          <a:p>
            <a:pPr algn="ctr"/>
            <a:r>
              <a:rPr lang="en-US" dirty="0">
                <a:solidFill>
                  <a:srgbClr val="FF0000"/>
                </a:solidFill>
              </a:rPr>
              <a:t>5</a:t>
            </a:r>
          </a:p>
        </p:txBody>
      </p:sp>
      <p:sp>
        <p:nvSpPr>
          <p:cNvPr id="23" name="TextBox 22">
            <a:extLst>
              <a:ext uri="{FF2B5EF4-FFF2-40B4-BE49-F238E27FC236}">
                <a16:creationId xmlns:a16="http://schemas.microsoft.com/office/drawing/2014/main" id="{D380C392-39E8-07EC-4A4E-DF5C6F4DEF29}"/>
              </a:ext>
            </a:extLst>
          </p:cNvPr>
          <p:cNvSpPr txBox="1"/>
          <p:nvPr/>
        </p:nvSpPr>
        <p:spPr>
          <a:xfrm>
            <a:off x="2547756" y="5201616"/>
            <a:ext cx="467497" cy="369332"/>
          </a:xfrm>
          <a:prstGeom prst="rect">
            <a:avLst/>
          </a:prstGeom>
          <a:noFill/>
        </p:spPr>
        <p:txBody>
          <a:bodyPr wrap="square" rtlCol="0">
            <a:spAutoFit/>
          </a:bodyPr>
          <a:lstStyle/>
          <a:p>
            <a:pPr algn="ctr"/>
            <a:r>
              <a:rPr lang="en-US" dirty="0">
                <a:solidFill>
                  <a:srgbClr val="FF0000"/>
                </a:solidFill>
              </a:rPr>
              <a:t>5</a:t>
            </a:r>
          </a:p>
        </p:txBody>
      </p:sp>
      <p:sp>
        <p:nvSpPr>
          <p:cNvPr id="24" name="TextBox 23">
            <a:extLst>
              <a:ext uri="{FF2B5EF4-FFF2-40B4-BE49-F238E27FC236}">
                <a16:creationId xmlns:a16="http://schemas.microsoft.com/office/drawing/2014/main" id="{A7A5A50B-E251-B196-C85F-AA4649153E7C}"/>
              </a:ext>
            </a:extLst>
          </p:cNvPr>
          <p:cNvSpPr txBox="1"/>
          <p:nvPr/>
        </p:nvSpPr>
        <p:spPr>
          <a:xfrm>
            <a:off x="2547756" y="3449631"/>
            <a:ext cx="467497" cy="369332"/>
          </a:xfrm>
          <a:prstGeom prst="rect">
            <a:avLst/>
          </a:prstGeom>
          <a:noFill/>
        </p:spPr>
        <p:txBody>
          <a:bodyPr wrap="square" rtlCol="0">
            <a:spAutoFit/>
          </a:bodyPr>
          <a:lstStyle/>
          <a:p>
            <a:pPr algn="ctr"/>
            <a:r>
              <a:rPr lang="en-US" dirty="0">
                <a:solidFill>
                  <a:srgbClr val="FF0000"/>
                </a:solidFill>
              </a:rPr>
              <a:t>1</a:t>
            </a:r>
          </a:p>
        </p:txBody>
      </p:sp>
      <p:sp>
        <p:nvSpPr>
          <p:cNvPr id="25" name="TextBox 24">
            <a:extLst>
              <a:ext uri="{FF2B5EF4-FFF2-40B4-BE49-F238E27FC236}">
                <a16:creationId xmlns:a16="http://schemas.microsoft.com/office/drawing/2014/main" id="{3B00C2D3-1082-68D0-1575-39AB227337E5}"/>
              </a:ext>
            </a:extLst>
          </p:cNvPr>
          <p:cNvSpPr txBox="1"/>
          <p:nvPr/>
        </p:nvSpPr>
        <p:spPr>
          <a:xfrm>
            <a:off x="3952118" y="4513238"/>
            <a:ext cx="467497" cy="369332"/>
          </a:xfrm>
          <a:prstGeom prst="rect">
            <a:avLst/>
          </a:prstGeom>
          <a:noFill/>
        </p:spPr>
        <p:txBody>
          <a:bodyPr wrap="square" rtlCol="0">
            <a:spAutoFit/>
          </a:bodyPr>
          <a:lstStyle/>
          <a:p>
            <a:pPr algn="ctr"/>
            <a:r>
              <a:rPr lang="en-US" dirty="0">
                <a:solidFill>
                  <a:srgbClr val="FF0000"/>
                </a:solidFill>
              </a:rPr>
              <a:t>1</a:t>
            </a:r>
          </a:p>
        </p:txBody>
      </p:sp>
      <p:sp>
        <p:nvSpPr>
          <p:cNvPr id="26" name="TextBox 25">
            <a:extLst>
              <a:ext uri="{FF2B5EF4-FFF2-40B4-BE49-F238E27FC236}">
                <a16:creationId xmlns:a16="http://schemas.microsoft.com/office/drawing/2014/main" id="{43036DAA-0A11-852F-E75E-3A374506C854}"/>
              </a:ext>
            </a:extLst>
          </p:cNvPr>
          <p:cNvSpPr txBox="1"/>
          <p:nvPr/>
        </p:nvSpPr>
        <p:spPr>
          <a:xfrm>
            <a:off x="3952117" y="3797851"/>
            <a:ext cx="467497" cy="369332"/>
          </a:xfrm>
          <a:prstGeom prst="rect">
            <a:avLst/>
          </a:prstGeom>
          <a:noFill/>
        </p:spPr>
        <p:txBody>
          <a:bodyPr wrap="square" rtlCol="0">
            <a:spAutoFit/>
          </a:bodyPr>
          <a:lstStyle/>
          <a:p>
            <a:pPr algn="ctr"/>
            <a:r>
              <a:rPr lang="en-US" dirty="0">
                <a:solidFill>
                  <a:srgbClr val="FF0000"/>
                </a:solidFill>
              </a:rPr>
              <a:t>2</a:t>
            </a:r>
          </a:p>
        </p:txBody>
      </p:sp>
      <p:sp>
        <p:nvSpPr>
          <p:cNvPr id="27" name="TextBox 26">
            <a:extLst>
              <a:ext uri="{FF2B5EF4-FFF2-40B4-BE49-F238E27FC236}">
                <a16:creationId xmlns:a16="http://schemas.microsoft.com/office/drawing/2014/main" id="{0483ED4C-F2E0-D0C0-76CC-BCC2F80BCF28}"/>
              </a:ext>
            </a:extLst>
          </p:cNvPr>
          <p:cNvSpPr txBox="1"/>
          <p:nvPr/>
        </p:nvSpPr>
        <p:spPr>
          <a:xfrm>
            <a:off x="1489695" y="5201616"/>
            <a:ext cx="467497" cy="369332"/>
          </a:xfrm>
          <a:prstGeom prst="rect">
            <a:avLst/>
          </a:prstGeom>
          <a:noFill/>
        </p:spPr>
        <p:txBody>
          <a:bodyPr wrap="square" rtlCol="0">
            <a:spAutoFit/>
          </a:bodyPr>
          <a:lstStyle/>
          <a:p>
            <a:pPr algn="ctr"/>
            <a:r>
              <a:rPr lang="en-US" dirty="0">
                <a:solidFill>
                  <a:srgbClr val="FF0000"/>
                </a:solidFill>
              </a:rPr>
              <a:t>2</a:t>
            </a:r>
          </a:p>
        </p:txBody>
      </p:sp>
      <p:sp>
        <p:nvSpPr>
          <p:cNvPr id="28" name="TextBox 27">
            <a:extLst>
              <a:ext uri="{FF2B5EF4-FFF2-40B4-BE49-F238E27FC236}">
                <a16:creationId xmlns:a16="http://schemas.microsoft.com/office/drawing/2014/main" id="{421A06ED-6729-BC4E-DCBA-A3A06373734E}"/>
              </a:ext>
            </a:extLst>
          </p:cNvPr>
          <p:cNvSpPr txBox="1"/>
          <p:nvPr/>
        </p:nvSpPr>
        <p:spPr>
          <a:xfrm>
            <a:off x="3261423" y="4858104"/>
            <a:ext cx="467497" cy="369332"/>
          </a:xfrm>
          <a:prstGeom prst="rect">
            <a:avLst/>
          </a:prstGeom>
          <a:noFill/>
        </p:spPr>
        <p:txBody>
          <a:bodyPr wrap="square" rtlCol="0">
            <a:spAutoFit/>
          </a:bodyPr>
          <a:lstStyle/>
          <a:p>
            <a:pPr algn="ctr"/>
            <a:r>
              <a:rPr lang="en-US" dirty="0">
                <a:solidFill>
                  <a:srgbClr val="FF0000"/>
                </a:solidFill>
              </a:rPr>
              <a:t>2</a:t>
            </a:r>
          </a:p>
        </p:txBody>
      </p:sp>
      <p:sp>
        <p:nvSpPr>
          <p:cNvPr id="29" name="TextBox 28">
            <a:extLst>
              <a:ext uri="{FF2B5EF4-FFF2-40B4-BE49-F238E27FC236}">
                <a16:creationId xmlns:a16="http://schemas.microsoft.com/office/drawing/2014/main" id="{EFD22148-BA69-7E3D-3BE5-1E1904D9C50E}"/>
              </a:ext>
            </a:extLst>
          </p:cNvPr>
          <p:cNvSpPr txBox="1"/>
          <p:nvPr/>
        </p:nvSpPr>
        <p:spPr>
          <a:xfrm>
            <a:off x="2891364" y="4513238"/>
            <a:ext cx="467497" cy="369332"/>
          </a:xfrm>
          <a:prstGeom prst="rect">
            <a:avLst/>
          </a:prstGeom>
          <a:noFill/>
        </p:spPr>
        <p:txBody>
          <a:bodyPr wrap="square" rtlCol="0">
            <a:spAutoFit/>
          </a:bodyPr>
          <a:lstStyle/>
          <a:p>
            <a:pPr algn="ctr"/>
            <a:r>
              <a:rPr lang="en-US" dirty="0">
                <a:solidFill>
                  <a:srgbClr val="FF0000"/>
                </a:solidFill>
              </a:rPr>
              <a:t>3</a:t>
            </a:r>
          </a:p>
        </p:txBody>
      </p:sp>
      <p:sp>
        <p:nvSpPr>
          <p:cNvPr id="30" name="TextBox 29">
            <a:extLst>
              <a:ext uri="{FF2B5EF4-FFF2-40B4-BE49-F238E27FC236}">
                <a16:creationId xmlns:a16="http://schemas.microsoft.com/office/drawing/2014/main" id="{A198611D-B53D-CB06-05FB-8FC6F116E5B0}"/>
              </a:ext>
            </a:extLst>
          </p:cNvPr>
          <p:cNvSpPr txBox="1"/>
          <p:nvPr/>
        </p:nvSpPr>
        <p:spPr>
          <a:xfrm>
            <a:off x="1145894" y="4136983"/>
            <a:ext cx="467497" cy="369332"/>
          </a:xfrm>
          <a:prstGeom prst="rect">
            <a:avLst/>
          </a:prstGeom>
          <a:noFill/>
        </p:spPr>
        <p:txBody>
          <a:bodyPr wrap="square" rtlCol="0">
            <a:spAutoFit/>
          </a:bodyPr>
          <a:lstStyle/>
          <a:p>
            <a:pPr algn="ctr"/>
            <a:r>
              <a:rPr lang="en-US" dirty="0">
                <a:solidFill>
                  <a:srgbClr val="FF0000"/>
                </a:solidFill>
              </a:rPr>
              <a:t>4</a:t>
            </a:r>
          </a:p>
        </p:txBody>
      </p:sp>
      <p:sp>
        <p:nvSpPr>
          <p:cNvPr id="31" name="TextBox 30">
            <a:extLst>
              <a:ext uri="{FF2B5EF4-FFF2-40B4-BE49-F238E27FC236}">
                <a16:creationId xmlns:a16="http://schemas.microsoft.com/office/drawing/2014/main" id="{0847F0DA-373C-4CF1-35F5-5EE9C03A1BEB}"/>
              </a:ext>
            </a:extLst>
          </p:cNvPr>
          <p:cNvSpPr txBox="1"/>
          <p:nvPr/>
        </p:nvSpPr>
        <p:spPr>
          <a:xfrm>
            <a:off x="1830534" y="4513238"/>
            <a:ext cx="467497" cy="369332"/>
          </a:xfrm>
          <a:prstGeom prst="rect">
            <a:avLst/>
          </a:prstGeom>
          <a:noFill/>
        </p:spPr>
        <p:txBody>
          <a:bodyPr wrap="square" rtlCol="0">
            <a:spAutoFit/>
          </a:bodyPr>
          <a:lstStyle/>
          <a:p>
            <a:pPr algn="ctr"/>
            <a:r>
              <a:rPr lang="en-US" dirty="0">
                <a:solidFill>
                  <a:srgbClr val="FF0000"/>
                </a:solidFill>
              </a:rPr>
              <a:t>4</a:t>
            </a:r>
          </a:p>
        </p:txBody>
      </p:sp>
      <p:sp>
        <p:nvSpPr>
          <p:cNvPr id="32" name="TextBox 31">
            <a:extLst>
              <a:ext uri="{FF2B5EF4-FFF2-40B4-BE49-F238E27FC236}">
                <a16:creationId xmlns:a16="http://schemas.microsoft.com/office/drawing/2014/main" id="{5786A215-AFA9-CDF2-826D-F04395F736FE}"/>
              </a:ext>
            </a:extLst>
          </p:cNvPr>
          <p:cNvSpPr txBox="1"/>
          <p:nvPr/>
        </p:nvSpPr>
        <p:spPr>
          <a:xfrm>
            <a:off x="3250085" y="4136983"/>
            <a:ext cx="467497" cy="369332"/>
          </a:xfrm>
          <a:prstGeom prst="rect">
            <a:avLst/>
          </a:prstGeom>
          <a:noFill/>
        </p:spPr>
        <p:txBody>
          <a:bodyPr wrap="square" rtlCol="0">
            <a:spAutoFit/>
          </a:bodyPr>
          <a:lstStyle/>
          <a:p>
            <a:pPr algn="ctr"/>
            <a:r>
              <a:rPr lang="en-US" dirty="0">
                <a:solidFill>
                  <a:srgbClr val="FF0000"/>
                </a:solidFill>
              </a:rPr>
              <a:t>6</a:t>
            </a:r>
          </a:p>
        </p:txBody>
      </p:sp>
      <p:sp>
        <p:nvSpPr>
          <p:cNvPr id="33" name="TextBox 32">
            <a:extLst>
              <a:ext uri="{FF2B5EF4-FFF2-40B4-BE49-F238E27FC236}">
                <a16:creationId xmlns:a16="http://schemas.microsoft.com/office/drawing/2014/main" id="{DB1DEF32-1884-B909-A0BA-BBDCB9E1C96C}"/>
              </a:ext>
            </a:extLst>
          </p:cNvPr>
          <p:cNvSpPr txBox="1"/>
          <p:nvPr/>
        </p:nvSpPr>
        <p:spPr>
          <a:xfrm>
            <a:off x="3602262" y="4858104"/>
            <a:ext cx="467497" cy="369332"/>
          </a:xfrm>
          <a:prstGeom prst="rect">
            <a:avLst/>
          </a:prstGeom>
          <a:noFill/>
        </p:spPr>
        <p:txBody>
          <a:bodyPr wrap="square" rtlCol="0">
            <a:spAutoFit/>
          </a:bodyPr>
          <a:lstStyle/>
          <a:p>
            <a:pPr algn="ctr"/>
            <a:r>
              <a:rPr lang="en-US" dirty="0">
                <a:solidFill>
                  <a:srgbClr val="FF0000"/>
                </a:solidFill>
              </a:rPr>
              <a:t>6</a:t>
            </a:r>
          </a:p>
        </p:txBody>
      </p:sp>
      <p:sp>
        <p:nvSpPr>
          <p:cNvPr id="34" name="TextBox 33">
            <a:extLst>
              <a:ext uri="{FF2B5EF4-FFF2-40B4-BE49-F238E27FC236}">
                <a16:creationId xmlns:a16="http://schemas.microsoft.com/office/drawing/2014/main" id="{703F3FF5-0334-ADD2-AFC1-28C92D23E2FA}"/>
              </a:ext>
            </a:extLst>
          </p:cNvPr>
          <p:cNvSpPr txBox="1"/>
          <p:nvPr/>
        </p:nvSpPr>
        <p:spPr>
          <a:xfrm>
            <a:off x="2547756" y="4858104"/>
            <a:ext cx="467497" cy="369332"/>
          </a:xfrm>
          <a:prstGeom prst="rect">
            <a:avLst/>
          </a:prstGeom>
          <a:noFill/>
        </p:spPr>
        <p:txBody>
          <a:bodyPr wrap="square" rtlCol="0">
            <a:spAutoFit/>
          </a:bodyPr>
          <a:lstStyle/>
          <a:p>
            <a:pPr algn="ctr"/>
            <a:r>
              <a:rPr lang="en-US" dirty="0">
                <a:solidFill>
                  <a:srgbClr val="FF0000"/>
                </a:solidFill>
              </a:rPr>
              <a:t>7</a:t>
            </a:r>
          </a:p>
        </p:txBody>
      </p:sp>
      <p:sp>
        <p:nvSpPr>
          <p:cNvPr id="35" name="TextBox 34">
            <a:extLst>
              <a:ext uri="{FF2B5EF4-FFF2-40B4-BE49-F238E27FC236}">
                <a16:creationId xmlns:a16="http://schemas.microsoft.com/office/drawing/2014/main" id="{51656A07-C3BC-274F-4B32-DCC9F6D8CFB7}"/>
              </a:ext>
            </a:extLst>
          </p:cNvPr>
          <p:cNvSpPr txBox="1"/>
          <p:nvPr/>
        </p:nvSpPr>
        <p:spPr>
          <a:xfrm>
            <a:off x="3948307" y="3449631"/>
            <a:ext cx="467497" cy="369332"/>
          </a:xfrm>
          <a:prstGeom prst="rect">
            <a:avLst/>
          </a:prstGeom>
          <a:noFill/>
        </p:spPr>
        <p:txBody>
          <a:bodyPr wrap="square" rtlCol="0">
            <a:spAutoFit/>
          </a:bodyPr>
          <a:lstStyle/>
          <a:p>
            <a:pPr algn="ctr"/>
            <a:r>
              <a:rPr lang="en-US" dirty="0">
                <a:solidFill>
                  <a:srgbClr val="FF0000"/>
                </a:solidFill>
              </a:rPr>
              <a:t>8</a:t>
            </a:r>
          </a:p>
        </p:txBody>
      </p:sp>
      <p:sp>
        <p:nvSpPr>
          <p:cNvPr id="36" name="TextBox 35">
            <a:extLst>
              <a:ext uri="{FF2B5EF4-FFF2-40B4-BE49-F238E27FC236}">
                <a16:creationId xmlns:a16="http://schemas.microsoft.com/office/drawing/2014/main" id="{438F5A2D-2394-7A11-6AF7-E5534498C5E9}"/>
              </a:ext>
            </a:extLst>
          </p:cNvPr>
          <p:cNvSpPr txBox="1"/>
          <p:nvPr/>
        </p:nvSpPr>
        <p:spPr>
          <a:xfrm>
            <a:off x="3606411" y="5201616"/>
            <a:ext cx="467497" cy="369332"/>
          </a:xfrm>
          <a:prstGeom prst="rect">
            <a:avLst/>
          </a:prstGeom>
          <a:noFill/>
        </p:spPr>
        <p:txBody>
          <a:bodyPr wrap="square" rtlCol="0">
            <a:spAutoFit/>
          </a:bodyPr>
          <a:lstStyle/>
          <a:p>
            <a:pPr algn="ctr"/>
            <a:r>
              <a:rPr lang="en-US" dirty="0">
                <a:solidFill>
                  <a:srgbClr val="FF0000"/>
                </a:solidFill>
              </a:rPr>
              <a:t>8</a:t>
            </a:r>
          </a:p>
        </p:txBody>
      </p:sp>
      <p:sp>
        <p:nvSpPr>
          <p:cNvPr id="37" name="TextBox 36">
            <a:extLst>
              <a:ext uri="{FF2B5EF4-FFF2-40B4-BE49-F238E27FC236}">
                <a16:creationId xmlns:a16="http://schemas.microsoft.com/office/drawing/2014/main" id="{5BA2CA75-38BC-0A2D-15C7-BD2A3D35FA45}"/>
              </a:ext>
            </a:extLst>
          </p:cNvPr>
          <p:cNvSpPr txBox="1"/>
          <p:nvPr/>
        </p:nvSpPr>
        <p:spPr>
          <a:xfrm>
            <a:off x="1847925" y="3449631"/>
            <a:ext cx="467497" cy="369332"/>
          </a:xfrm>
          <a:prstGeom prst="rect">
            <a:avLst/>
          </a:prstGeom>
          <a:noFill/>
        </p:spPr>
        <p:txBody>
          <a:bodyPr wrap="square" rtlCol="0">
            <a:spAutoFit/>
          </a:bodyPr>
          <a:lstStyle/>
          <a:p>
            <a:pPr algn="ctr"/>
            <a:r>
              <a:rPr lang="en-US" dirty="0">
                <a:solidFill>
                  <a:srgbClr val="FF0000"/>
                </a:solidFill>
              </a:rPr>
              <a:t>9</a:t>
            </a:r>
          </a:p>
        </p:txBody>
      </p:sp>
      <p:sp>
        <p:nvSpPr>
          <p:cNvPr id="38" name="TextBox 37">
            <a:extLst>
              <a:ext uri="{FF2B5EF4-FFF2-40B4-BE49-F238E27FC236}">
                <a16:creationId xmlns:a16="http://schemas.microsoft.com/office/drawing/2014/main" id="{7CA927E2-34DD-B489-E0AE-DC0201184363}"/>
              </a:ext>
            </a:extLst>
          </p:cNvPr>
          <p:cNvSpPr txBox="1"/>
          <p:nvPr/>
        </p:nvSpPr>
        <p:spPr>
          <a:xfrm>
            <a:off x="2547756" y="4136983"/>
            <a:ext cx="467497" cy="369332"/>
          </a:xfrm>
          <a:prstGeom prst="rect">
            <a:avLst/>
          </a:prstGeom>
          <a:noFill/>
        </p:spPr>
        <p:txBody>
          <a:bodyPr wrap="square" rtlCol="0">
            <a:spAutoFit/>
          </a:bodyPr>
          <a:lstStyle/>
          <a:p>
            <a:pPr algn="ctr"/>
            <a:r>
              <a:rPr lang="en-US" dirty="0">
                <a:solidFill>
                  <a:srgbClr val="FF0000"/>
                </a:solidFill>
              </a:rPr>
              <a:t>9</a:t>
            </a:r>
          </a:p>
        </p:txBody>
      </p:sp>
      <p:sp>
        <p:nvSpPr>
          <p:cNvPr id="39" name="TextBox 38">
            <a:extLst>
              <a:ext uri="{FF2B5EF4-FFF2-40B4-BE49-F238E27FC236}">
                <a16:creationId xmlns:a16="http://schemas.microsoft.com/office/drawing/2014/main" id="{975D95A6-DE33-D7E4-2232-258B81D498A9}"/>
              </a:ext>
            </a:extLst>
          </p:cNvPr>
          <p:cNvSpPr txBox="1"/>
          <p:nvPr/>
        </p:nvSpPr>
        <p:spPr>
          <a:xfrm>
            <a:off x="2887358" y="4858104"/>
            <a:ext cx="467497" cy="369332"/>
          </a:xfrm>
          <a:prstGeom prst="rect">
            <a:avLst/>
          </a:prstGeom>
          <a:noFill/>
        </p:spPr>
        <p:txBody>
          <a:bodyPr wrap="square" rtlCol="0">
            <a:spAutoFit/>
          </a:bodyPr>
          <a:lstStyle/>
          <a:p>
            <a:pPr algn="ctr"/>
            <a:r>
              <a:rPr lang="en-US" dirty="0">
                <a:solidFill>
                  <a:srgbClr val="FF0000"/>
                </a:solidFill>
              </a:rPr>
              <a:t>9</a:t>
            </a:r>
          </a:p>
        </p:txBody>
      </p:sp>
      <p:sp>
        <p:nvSpPr>
          <p:cNvPr id="40" name="TextBox 39">
            <a:extLst>
              <a:ext uri="{FF2B5EF4-FFF2-40B4-BE49-F238E27FC236}">
                <a16:creationId xmlns:a16="http://schemas.microsoft.com/office/drawing/2014/main" id="{58E1E015-778C-D79F-7014-101DF9CA1160}"/>
              </a:ext>
            </a:extLst>
          </p:cNvPr>
          <p:cNvSpPr txBox="1"/>
          <p:nvPr/>
        </p:nvSpPr>
        <p:spPr>
          <a:xfrm>
            <a:off x="3266649" y="5201616"/>
            <a:ext cx="467497" cy="369332"/>
          </a:xfrm>
          <a:prstGeom prst="rect">
            <a:avLst/>
          </a:prstGeom>
          <a:noFill/>
        </p:spPr>
        <p:txBody>
          <a:bodyPr wrap="square" rtlCol="0">
            <a:spAutoFit/>
          </a:bodyPr>
          <a:lstStyle/>
          <a:p>
            <a:pPr algn="ctr"/>
            <a:r>
              <a:rPr lang="en-US" dirty="0">
                <a:solidFill>
                  <a:srgbClr val="FF0000"/>
                </a:solidFill>
              </a:rPr>
              <a:t>9</a:t>
            </a:r>
          </a:p>
        </p:txBody>
      </p:sp>
      <p:pic>
        <p:nvPicPr>
          <p:cNvPr id="41" name="Picture 40">
            <a:extLst>
              <a:ext uri="{FF2B5EF4-FFF2-40B4-BE49-F238E27FC236}">
                <a16:creationId xmlns:a16="http://schemas.microsoft.com/office/drawing/2014/main" id="{512D26A9-3B7C-6482-1F2F-440B6F1C9B46}"/>
              </a:ext>
            </a:extLst>
          </p:cNvPr>
          <p:cNvPicPr>
            <a:picLocks noChangeAspect="1"/>
          </p:cNvPicPr>
          <p:nvPr/>
        </p:nvPicPr>
        <p:blipFill>
          <a:blip r:embed="rId2"/>
          <a:stretch>
            <a:fillRect/>
          </a:stretch>
        </p:blipFill>
        <p:spPr>
          <a:xfrm>
            <a:off x="7137853" y="2374033"/>
            <a:ext cx="3206222" cy="3200760"/>
          </a:xfrm>
          <a:prstGeom prst="rect">
            <a:avLst/>
          </a:prstGeom>
        </p:spPr>
      </p:pic>
      <p:sp>
        <p:nvSpPr>
          <p:cNvPr id="42" name="TextBox 41">
            <a:extLst>
              <a:ext uri="{FF2B5EF4-FFF2-40B4-BE49-F238E27FC236}">
                <a16:creationId xmlns:a16="http://schemas.microsoft.com/office/drawing/2014/main" id="{02178D19-077D-1056-6E82-CA6E7855510C}"/>
              </a:ext>
            </a:extLst>
          </p:cNvPr>
          <p:cNvSpPr txBox="1"/>
          <p:nvPr/>
        </p:nvSpPr>
        <p:spPr>
          <a:xfrm>
            <a:off x="8494757" y="2762220"/>
            <a:ext cx="467497" cy="369332"/>
          </a:xfrm>
          <a:prstGeom prst="rect">
            <a:avLst/>
          </a:prstGeom>
          <a:noFill/>
        </p:spPr>
        <p:txBody>
          <a:bodyPr wrap="square" rtlCol="0">
            <a:spAutoFit/>
          </a:bodyPr>
          <a:lstStyle/>
          <a:p>
            <a:pPr algn="ctr"/>
            <a:r>
              <a:rPr lang="en-US" dirty="0">
                <a:solidFill>
                  <a:srgbClr val="FF0000"/>
                </a:solidFill>
              </a:rPr>
              <a:t>2</a:t>
            </a:r>
          </a:p>
        </p:txBody>
      </p:sp>
      <p:sp>
        <p:nvSpPr>
          <p:cNvPr id="43" name="TextBox 42">
            <a:extLst>
              <a:ext uri="{FF2B5EF4-FFF2-40B4-BE49-F238E27FC236}">
                <a16:creationId xmlns:a16="http://schemas.microsoft.com/office/drawing/2014/main" id="{28EE4D15-198B-4FBD-D5B6-C291583C55D3}"/>
              </a:ext>
            </a:extLst>
          </p:cNvPr>
          <p:cNvSpPr txBox="1"/>
          <p:nvPr/>
        </p:nvSpPr>
        <p:spPr>
          <a:xfrm>
            <a:off x="9566835" y="2395256"/>
            <a:ext cx="467497" cy="369332"/>
          </a:xfrm>
          <a:prstGeom prst="rect">
            <a:avLst/>
          </a:prstGeom>
          <a:noFill/>
        </p:spPr>
        <p:txBody>
          <a:bodyPr wrap="square" rtlCol="0">
            <a:spAutoFit/>
          </a:bodyPr>
          <a:lstStyle/>
          <a:p>
            <a:pPr algn="ctr"/>
            <a:r>
              <a:rPr lang="en-US" dirty="0">
                <a:solidFill>
                  <a:srgbClr val="FF0000"/>
                </a:solidFill>
              </a:rPr>
              <a:t>3</a:t>
            </a:r>
          </a:p>
        </p:txBody>
      </p:sp>
      <p:sp>
        <p:nvSpPr>
          <p:cNvPr id="44" name="TextBox 43">
            <a:extLst>
              <a:ext uri="{FF2B5EF4-FFF2-40B4-BE49-F238E27FC236}">
                <a16:creationId xmlns:a16="http://schemas.microsoft.com/office/drawing/2014/main" id="{72E83BA0-6E35-C812-056A-C3A239E85596}"/>
              </a:ext>
            </a:extLst>
          </p:cNvPr>
          <p:cNvSpPr txBox="1"/>
          <p:nvPr/>
        </p:nvSpPr>
        <p:spPr>
          <a:xfrm>
            <a:off x="8494757" y="2395256"/>
            <a:ext cx="467497" cy="369332"/>
          </a:xfrm>
          <a:prstGeom prst="rect">
            <a:avLst/>
          </a:prstGeom>
          <a:noFill/>
        </p:spPr>
        <p:txBody>
          <a:bodyPr wrap="square" rtlCol="0">
            <a:spAutoFit/>
          </a:bodyPr>
          <a:lstStyle/>
          <a:p>
            <a:pPr algn="ctr"/>
            <a:r>
              <a:rPr lang="en-US" dirty="0">
                <a:solidFill>
                  <a:srgbClr val="FF0000"/>
                </a:solidFill>
              </a:rPr>
              <a:t>4</a:t>
            </a:r>
          </a:p>
        </p:txBody>
      </p:sp>
      <p:sp>
        <p:nvSpPr>
          <p:cNvPr id="45" name="TextBox 44">
            <a:extLst>
              <a:ext uri="{FF2B5EF4-FFF2-40B4-BE49-F238E27FC236}">
                <a16:creationId xmlns:a16="http://schemas.microsoft.com/office/drawing/2014/main" id="{304A9144-1C8B-4D38-5229-D0FC91AC1A41}"/>
              </a:ext>
            </a:extLst>
          </p:cNvPr>
          <p:cNvSpPr txBox="1"/>
          <p:nvPr/>
        </p:nvSpPr>
        <p:spPr>
          <a:xfrm>
            <a:off x="7117850" y="3082675"/>
            <a:ext cx="467497" cy="369332"/>
          </a:xfrm>
          <a:prstGeom prst="rect">
            <a:avLst/>
          </a:prstGeom>
          <a:noFill/>
        </p:spPr>
        <p:txBody>
          <a:bodyPr wrap="square" rtlCol="0">
            <a:spAutoFit/>
          </a:bodyPr>
          <a:lstStyle/>
          <a:p>
            <a:pPr algn="ctr"/>
            <a:r>
              <a:rPr lang="en-US" dirty="0">
                <a:solidFill>
                  <a:srgbClr val="FF0000"/>
                </a:solidFill>
              </a:rPr>
              <a:t>1</a:t>
            </a:r>
          </a:p>
        </p:txBody>
      </p:sp>
      <p:sp>
        <p:nvSpPr>
          <p:cNvPr id="46" name="TextBox 45">
            <a:extLst>
              <a:ext uri="{FF2B5EF4-FFF2-40B4-BE49-F238E27FC236}">
                <a16:creationId xmlns:a16="http://schemas.microsoft.com/office/drawing/2014/main" id="{35651EEA-1456-3158-07C3-85F23BE75FBB}"/>
              </a:ext>
            </a:extLst>
          </p:cNvPr>
          <p:cNvSpPr txBox="1"/>
          <p:nvPr/>
        </p:nvSpPr>
        <p:spPr>
          <a:xfrm>
            <a:off x="7452493" y="2762220"/>
            <a:ext cx="467497" cy="369332"/>
          </a:xfrm>
          <a:prstGeom prst="rect">
            <a:avLst/>
          </a:prstGeom>
          <a:noFill/>
        </p:spPr>
        <p:txBody>
          <a:bodyPr wrap="square" rtlCol="0">
            <a:spAutoFit/>
          </a:bodyPr>
          <a:lstStyle/>
          <a:p>
            <a:pPr algn="ctr"/>
            <a:r>
              <a:rPr lang="en-US" dirty="0">
                <a:solidFill>
                  <a:srgbClr val="FF0000"/>
                </a:solidFill>
              </a:rPr>
              <a:t>5</a:t>
            </a:r>
          </a:p>
        </p:txBody>
      </p:sp>
      <p:sp>
        <p:nvSpPr>
          <p:cNvPr id="47" name="TextBox 46">
            <a:extLst>
              <a:ext uri="{FF2B5EF4-FFF2-40B4-BE49-F238E27FC236}">
                <a16:creationId xmlns:a16="http://schemas.microsoft.com/office/drawing/2014/main" id="{08569E72-B162-5BFB-CF3B-035CD979A1AF}"/>
              </a:ext>
            </a:extLst>
          </p:cNvPr>
          <p:cNvSpPr txBox="1"/>
          <p:nvPr/>
        </p:nvSpPr>
        <p:spPr>
          <a:xfrm>
            <a:off x="7807904" y="2395256"/>
            <a:ext cx="467497" cy="369332"/>
          </a:xfrm>
          <a:prstGeom prst="rect">
            <a:avLst/>
          </a:prstGeom>
          <a:noFill/>
        </p:spPr>
        <p:txBody>
          <a:bodyPr wrap="square" rtlCol="0">
            <a:spAutoFit/>
          </a:bodyPr>
          <a:lstStyle/>
          <a:p>
            <a:pPr algn="ctr"/>
            <a:r>
              <a:rPr lang="en-US" dirty="0">
                <a:solidFill>
                  <a:srgbClr val="FF0000"/>
                </a:solidFill>
              </a:rPr>
              <a:t>6</a:t>
            </a:r>
          </a:p>
        </p:txBody>
      </p:sp>
      <p:sp>
        <p:nvSpPr>
          <p:cNvPr id="48" name="TextBox 47">
            <a:extLst>
              <a:ext uri="{FF2B5EF4-FFF2-40B4-BE49-F238E27FC236}">
                <a16:creationId xmlns:a16="http://schemas.microsoft.com/office/drawing/2014/main" id="{431C9D05-DB43-1F15-4E3B-5DA9DFEEBBA9}"/>
              </a:ext>
            </a:extLst>
          </p:cNvPr>
          <p:cNvSpPr txBox="1"/>
          <p:nvPr/>
        </p:nvSpPr>
        <p:spPr>
          <a:xfrm>
            <a:off x="7807904" y="2762220"/>
            <a:ext cx="467497" cy="369332"/>
          </a:xfrm>
          <a:prstGeom prst="rect">
            <a:avLst/>
          </a:prstGeom>
          <a:noFill/>
        </p:spPr>
        <p:txBody>
          <a:bodyPr wrap="square" rtlCol="0">
            <a:spAutoFit/>
          </a:bodyPr>
          <a:lstStyle/>
          <a:p>
            <a:pPr algn="ctr"/>
            <a:r>
              <a:rPr lang="en-US" dirty="0">
                <a:solidFill>
                  <a:srgbClr val="FF0000"/>
                </a:solidFill>
              </a:rPr>
              <a:t>7</a:t>
            </a:r>
          </a:p>
        </p:txBody>
      </p:sp>
      <p:sp>
        <p:nvSpPr>
          <p:cNvPr id="49" name="TextBox 48">
            <a:extLst>
              <a:ext uri="{FF2B5EF4-FFF2-40B4-BE49-F238E27FC236}">
                <a16:creationId xmlns:a16="http://schemas.microsoft.com/office/drawing/2014/main" id="{E09955DF-E579-89AB-BFAC-4D1BE6235139}"/>
              </a:ext>
            </a:extLst>
          </p:cNvPr>
          <p:cNvSpPr txBox="1"/>
          <p:nvPr/>
        </p:nvSpPr>
        <p:spPr>
          <a:xfrm>
            <a:off x="8169890" y="2762220"/>
            <a:ext cx="467497" cy="369332"/>
          </a:xfrm>
          <a:prstGeom prst="rect">
            <a:avLst/>
          </a:prstGeom>
          <a:noFill/>
        </p:spPr>
        <p:txBody>
          <a:bodyPr wrap="square" rtlCol="0">
            <a:spAutoFit/>
          </a:bodyPr>
          <a:lstStyle/>
          <a:p>
            <a:pPr algn="ctr"/>
            <a:r>
              <a:rPr lang="en-US" dirty="0">
                <a:solidFill>
                  <a:srgbClr val="FF0000"/>
                </a:solidFill>
              </a:rPr>
              <a:t>8</a:t>
            </a:r>
          </a:p>
        </p:txBody>
      </p:sp>
      <p:sp>
        <p:nvSpPr>
          <p:cNvPr id="50" name="TextBox 49">
            <a:extLst>
              <a:ext uri="{FF2B5EF4-FFF2-40B4-BE49-F238E27FC236}">
                <a16:creationId xmlns:a16="http://schemas.microsoft.com/office/drawing/2014/main" id="{21B8E039-2A24-970D-B1D8-F28C69A8DB41}"/>
              </a:ext>
            </a:extLst>
          </p:cNvPr>
          <p:cNvSpPr txBox="1"/>
          <p:nvPr/>
        </p:nvSpPr>
        <p:spPr>
          <a:xfrm>
            <a:off x="7452493" y="2395256"/>
            <a:ext cx="467497" cy="369332"/>
          </a:xfrm>
          <a:prstGeom prst="rect">
            <a:avLst/>
          </a:prstGeom>
          <a:noFill/>
        </p:spPr>
        <p:txBody>
          <a:bodyPr wrap="square" rtlCol="0">
            <a:spAutoFit/>
          </a:bodyPr>
          <a:lstStyle/>
          <a:p>
            <a:pPr algn="ctr"/>
            <a:r>
              <a:rPr lang="en-US" dirty="0">
                <a:solidFill>
                  <a:srgbClr val="FF0000"/>
                </a:solidFill>
              </a:rPr>
              <a:t>9</a:t>
            </a:r>
          </a:p>
        </p:txBody>
      </p:sp>
      <p:sp>
        <p:nvSpPr>
          <p:cNvPr id="51" name="TextBox 50">
            <a:extLst>
              <a:ext uri="{FF2B5EF4-FFF2-40B4-BE49-F238E27FC236}">
                <a16:creationId xmlns:a16="http://schemas.microsoft.com/office/drawing/2014/main" id="{2ECFD5B3-E572-8BC0-63DE-CC2C8EE521C8}"/>
              </a:ext>
            </a:extLst>
          </p:cNvPr>
          <p:cNvSpPr txBox="1"/>
          <p:nvPr/>
        </p:nvSpPr>
        <p:spPr>
          <a:xfrm>
            <a:off x="8169890" y="3082675"/>
            <a:ext cx="467497" cy="369332"/>
          </a:xfrm>
          <a:prstGeom prst="rect">
            <a:avLst/>
          </a:prstGeom>
          <a:noFill/>
        </p:spPr>
        <p:txBody>
          <a:bodyPr wrap="square" rtlCol="0">
            <a:spAutoFit/>
          </a:bodyPr>
          <a:lstStyle/>
          <a:p>
            <a:pPr algn="ctr"/>
            <a:r>
              <a:rPr lang="en-US" dirty="0">
                <a:solidFill>
                  <a:srgbClr val="FF0000"/>
                </a:solidFill>
              </a:rPr>
              <a:t>9</a:t>
            </a:r>
          </a:p>
        </p:txBody>
      </p:sp>
      <p:sp>
        <p:nvSpPr>
          <p:cNvPr id="52" name="TextBox 51">
            <a:extLst>
              <a:ext uri="{FF2B5EF4-FFF2-40B4-BE49-F238E27FC236}">
                <a16:creationId xmlns:a16="http://schemas.microsoft.com/office/drawing/2014/main" id="{CEAE73E6-2847-7F96-2678-E086AB875683}"/>
              </a:ext>
            </a:extLst>
          </p:cNvPr>
          <p:cNvSpPr txBox="1"/>
          <p:nvPr/>
        </p:nvSpPr>
        <p:spPr>
          <a:xfrm>
            <a:off x="9198819" y="3082675"/>
            <a:ext cx="467497" cy="369332"/>
          </a:xfrm>
          <a:prstGeom prst="rect">
            <a:avLst/>
          </a:prstGeom>
          <a:noFill/>
        </p:spPr>
        <p:txBody>
          <a:bodyPr wrap="square" rtlCol="0">
            <a:spAutoFit/>
          </a:bodyPr>
          <a:lstStyle/>
          <a:p>
            <a:pPr algn="ctr"/>
            <a:r>
              <a:rPr lang="en-US" dirty="0">
                <a:solidFill>
                  <a:srgbClr val="FF0000"/>
                </a:solidFill>
              </a:rPr>
              <a:t>5</a:t>
            </a:r>
          </a:p>
        </p:txBody>
      </p:sp>
      <p:sp>
        <p:nvSpPr>
          <p:cNvPr id="53" name="TextBox 52">
            <a:extLst>
              <a:ext uri="{FF2B5EF4-FFF2-40B4-BE49-F238E27FC236}">
                <a16:creationId xmlns:a16="http://schemas.microsoft.com/office/drawing/2014/main" id="{7F899491-940E-81A7-3BBF-AF0EF81E94CA}"/>
              </a:ext>
            </a:extLst>
          </p:cNvPr>
          <p:cNvSpPr txBox="1"/>
          <p:nvPr/>
        </p:nvSpPr>
        <p:spPr>
          <a:xfrm>
            <a:off x="7117850" y="3797851"/>
            <a:ext cx="467497" cy="369332"/>
          </a:xfrm>
          <a:prstGeom prst="rect">
            <a:avLst/>
          </a:prstGeom>
          <a:noFill/>
        </p:spPr>
        <p:txBody>
          <a:bodyPr wrap="square" rtlCol="0">
            <a:spAutoFit/>
          </a:bodyPr>
          <a:lstStyle/>
          <a:p>
            <a:pPr algn="ctr"/>
            <a:r>
              <a:rPr lang="en-US" dirty="0">
                <a:solidFill>
                  <a:srgbClr val="FF0000"/>
                </a:solidFill>
              </a:rPr>
              <a:t>5</a:t>
            </a:r>
          </a:p>
        </p:txBody>
      </p:sp>
      <p:sp>
        <p:nvSpPr>
          <p:cNvPr id="54" name="TextBox 53">
            <a:extLst>
              <a:ext uri="{FF2B5EF4-FFF2-40B4-BE49-F238E27FC236}">
                <a16:creationId xmlns:a16="http://schemas.microsoft.com/office/drawing/2014/main" id="{568DF33A-9ADA-467A-6A74-008E3D62B3EE}"/>
              </a:ext>
            </a:extLst>
          </p:cNvPr>
          <p:cNvSpPr txBox="1"/>
          <p:nvPr/>
        </p:nvSpPr>
        <p:spPr>
          <a:xfrm>
            <a:off x="8494757" y="5201616"/>
            <a:ext cx="467497" cy="369332"/>
          </a:xfrm>
          <a:prstGeom prst="rect">
            <a:avLst/>
          </a:prstGeom>
          <a:noFill/>
        </p:spPr>
        <p:txBody>
          <a:bodyPr wrap="square" rtlCol="0">
            <a:spAutoFit/>
          </a:bodyPr>
          <a:lstStyle/>
          <a:p>
            <a:pPr algn="ctr"/>
            <a:r>
              <a:rPr lang="en-US" dirty="0">
                <a:solidFill>
                  <a:srgbClr val="FF0000"/>
                </a:solidFill>
              </a:rPr>
              <a:t>5</a:t>
            </a:r>
          </a:p>
        </p:txBody>
      </p:sp>
      <p:sp>
        <p:nvSpPr>
          <p:cNvPr id="55" name="TextBox 54">
            <a:extLst>
              <a:ext uri="{FF2B5EF4-FFF2-40B4-BE49-F238E27FC236}">
                <a16:creationId xmlns:a16="http://schemas.microsoft.com/office/drawing/2014/main" id="{86963390-5D8A-4FF8-7344-57A87698BA74}"/>
              </a:ext>
            </a:extLst>
          </p:cNvPr>
          <p:cNvSpPr txBox="1"/>
          <p:nvPr/>
        </p:nvSpPr>
        <p:spPr>
          <a:xfrm>
            <a:off x="8494757" y="3449631"/>
            <a:ext cx="467497" cy="369332"/>
          </a:xfrm>
          <a:prstGeom prst="rect">
            <a:avLst/>
          </a:prstGeom>
          <a:noFill/>
        </p:spPr>
        <p:txBody>
          <a:bodyPr wrap="square" rtlCol="0">
            <a:spAutoFit/>
          </a:bodyPr>
          <a:lstStyle/>
          <a:p>
            <a:pPr algn="ctr"/>
            <a:r>
              <a:rPr lang="en-US" dirty="0">
                <a:solidFill>
                  <a:srgbClr val="FF0000"/>
                </a:solidFill>
              </a:rPr>
              <a:t>1</a:t>
            </a:r>
          </a:p>
        </p:txBody>
      </p:sp>
      <p:sp>
        <p:nvSpPr>
          <p:cNvPr id="56" name="TextBox 55">
            <a:extLst>
              <a:ext uri="{FF2B5EF4-FFF2-40B4-BE49-F238E27FC236}">
                <a16:creationId xmlns:a16="http://schemas.microsoft.com/office/drawing/2014/main" id="{E9725A70-4A0E-504C-C54D-306E60A77669}"/>
              </a:ext>
            </a:extLst>
          </p:cNvPr>
          <p:cNvSpPr txBox="1"/>
          <p:nvPr/>
        </p:nvSpPr>
        <p:spPr>
          <a:xfrm>
            <a:off x="9901921" y="4513238"/>
            <a:ext cx="467497" cy="369332"/>
          </a:xfrm>
          <a:prstGeom prst="rect">
            <a:avLst/>
          </a:prstGeom>
          <a:noFill/>
        </p:spPr>
        <p:txBody>
          <a:bodyPr wrap="square" rtlCol="0">
            <a:spAutoFit/>
          </a:bodyPr>
          <a:lstStyle/>
          <a:p>
            <a:pPr algn="ctr"/>
            <a:r>
              <a:rPr lang="en-US" dirty="0">
                <a:solidFill>
                  <a:srgbClr val="FF0000"/>
                </a:solidFill>
              </a:rPr>
              <a:t>1</a:t>
            </a:r>
          </a:p>
        </p:txBody>
      </p:sp>
      <p:sp>
        <p:nvSpPr>
          <p:cNvPr id="57" name="TextBox 56">
            <a:extLst>
              <a:ext uri="{FF2B5EF4-FFF2-40B4-BE49-F238E27FC236}">
                <a16:creationId xmlns:a16="http://schemas.microsoft.com/office/drawing/2014/main" id="{9C752B7D-99EB-3E41-76B7-1D411EEDF922}"/>
              </a:ext>
            </a:extLst>
          </p:cNvPr>
          <p:cNvSpPr txBox="1"/>
          <p:nvPr/>
        </p:nvSpPr>
        <p:spPr>
          <a:xfrm>
            <a:off x="9901921" y="3797851"/>
            <a:ext cx="467497" cy="369332"/>
          </a:xfrm>
          <a:prstGeom prst="rect">
            <a:avLst/>
          </a:prstGeom>
          <a:noFill/>
        </p:spPr>
        <p:txBody>
          <a:bodyPr wrap="square" rtlCol="0">
            <a:spAutoFit/>
          </a:bodyPr>
          <a:lstStyle/>
          <a:p>
            <a:pPr algn="ctr"/>
            <a:r>
              <a:rPr lang="en-US" dirty="0">
                <a:solidFill>
                  <a:srgbClr val="FF0000"/>
                </a:solidFill>
              </a:rPr>
              <a:t>2</a:t>
            </a:r>
          </a:p>
        </p:txBody>
      </p:sp>
      <p:sp>
        <p:nvSpPr>
          <p:cNvPr id="58" name="TextBox 57">
            <a:extLst>
              <a:ext uri="{FF2B5EF4-FFF2-40B4-BE49-F238E27FC236}">
                <a16:creationId xmlns:a16="http://schemas.microsoft.com/office/drawing/2014/main" id="{33528114-1C91-9410-7709-C70E384B570C}"/>
              </a:ext>
            </a:extLst>
          </p:cNvPr>
          <p:cNvSpPr txBox="1"/>
          <p:nvPr/>
        </p:nvSpPr>
        <p:spPr>
          <a:xfrm>
            <a:off x="7452493" y="5201616"/>
            <a:ext cx="467497" cy="369332"/>
          </a:xfrm>
          <a:prstGeom prst="rect">
            <a:avLst/>
          </a:prstGeom>
          <a:noFill/>
        </p:spPr>
        <p:txBody>
          <a:bodyPr wrap="square" rtlCol="0">
            <a:spAutoFit/>
          </a:bodyPr>
          <a:lstStyle/>
          <a:p>
            <a:pPr algn="ctr"/>
            <a:r>
              <a:rPr lang="en-US" dirty="0">
                <a:solidFill>
                  <a:srgbClr val="FF0000"/>
                </a:solidFill>
              </a:rPr>
              <a:t>2</a:t>
            </a:r>
          </a:p>
        </p:txBody>
      </p:sp>
      <p:sp>
        <p:nvSpPr>
          <p:cNvPr id="59" name="TextBox 58">
            <a:extLst>
              <a:ext uri="{FF2B5EF4-FFF2-40B4-BE49-F238E27FC236}">
                <a16:creationId xmlns:a16="http://schemas.microsoft.com/office/drawing/2014/main" id="{A95546EF-6D33-0660-D363-33C742A9EE8C}"/>
              </a:ext>
            </a:extLst>
          </p:cNvPr>
          <p:cNvSpPr txBox="1"/>
          <p:nvPr/>
        </p:nvSpPr>
        <p:spPr>
          <a:xfrm>
            <a:off x="9198819" y="4858104"/>
            <a:ext cx="467497" cy="369332"/>
          </a:xfrm>
          <a:prstGeom prst="rect">
            <a:avLst/>
          </a:prstGeom>
          <a:noFill/>
        </p:spPr>
        <p:txBody>
          <a:bodyPr wrap="square" rtlCol="0">
            <a:spAutoFit/>
          </a:bodyPr>
          <a:lstStyle/>
          <a:p>
            <a:pPr algn="ctr"/>
            <a:r>
              <a:rPr lang="en-US" dirty="0">
                <a:solidFill>
                  <a:srgbClr val="FF0000"/>
                </a:solidFill>
              </a:rPr>
              <a:t>2</a:t>
            </a:r>
          </a:p>
        </p:txBody>
      </p:sp>
      <p:sp>
        <p:nvSpPr>
          <p:cNvPr id="60" name="TextBox 59">
            <a:extLst>
              <a:ext uri="{FF2B5EF4-FFF2-40B4-BE49-F238E27FC236}">
                <a16:creationId xmlns:a16="http://schemas.microsoft.com/office/drawing/2014/main" id="{02C5D9FB-9912-783A-311C-E391C7DFBD1A}"/>
              </a:ext>
            </a:extLst>
          </p:cNvPr>
          <p:cNvSpPr txBox="1"/>
          <p:nvPr/>
        </p:nvSpPr>
        <p:spPr>
          <a:xfrm>
            <a:off x="8836740" y="4513238"/>
            <a:ext cx="467497" cy="369332"/>
          </a:xfrm>
          <a:prstGeom prst="rect">
            <a:avLst/>
          </a:prstGeom>
          <a:noFill/>
        </p:spPr>
        <p:txBody>
          <a:bodyPr wrap="square" rtlCol="0">
            <a:spAutoFit/>
          </a:bodyPr>
          <a:lstStyle/>
          <a:p>
            <a:pPr algn="ctr"/>
            <a:r>
              <a:rPr lang="en-US" dirty="0">
                <a:solidFill>
                  <a:srgbClr val="FF0000"/>
                </a:solidFill>
              </a:rPr>
              <a:t>3</a:t>
            </a:r>
          </a:p>
        </p:txBody>
      </p:sp>
      <p:sp>
        <p:nvSpPr>
          <p:cNvPr id="61" name="TextBox 60">
            <a:extLst>
              <a:ext uri="{FF2B5EF4-FFF2-40B4-BE49-F238E27FC236}">
                <a16:creationId xmlns:a16="http://schemas.microsoft.com/office/drawing/2014/main" id="{6D279E36-787B-226F-45EA-50F2A8EB7F89}"/>
              </a:ext>
            </a:extLst>
          </p:cNvPr>
          <p:cNvSpPr txBox="1"/>
          <p:nvPr/>
        </p:nvSpPr>
        <p:spPr>
          <a:xfrm>
            <a:off x="7117850" y="4136983"/>
            <a:ext cx="467497" cy="369332"/>
          </a:xfrm>
          <a:prstGeom prst="rect">
            <a:avLst/>
          </a:prstGeom>
          <a:noFill/>
        </p:spPr>
        <p:txBody>
          <a:bodyPr wrap="square" rtlCol="0">
            <a:spAutoFit/>
          </a:bodyPr>
          <a:lstStyle/>
          <a:p>
            <a:pPr algn="ctr"/>
            <a:r>
              <a:rPr lang="en-US" dirty="0">
                <a:solidFill>
                  <a:srgbClr val="FF0000"/>
                </a:solidFill>
              </a:rPr>
              <a:t>4</a:t>
            </a:r>
          </a:p>
        </p:txBody>
      </p:sp>
      <p:sp>
        <p:nvSpPr>
          <p:cNvPr id="62" name="TextBox 61">
            <a:extLst>
              <a:ext uri="{FF2B5EF4-FFF2-40B4-BE49-F238E27FC236}">
                <a16:creationId xmlns:a16="http://schemas.microsoft.com/office/drawing/2014/main" id="{9CFE62E0-AF0E-8A2A-E23F-909ED2037EB9}"/>
              </a:ext>
            </a:extLst>
          </p:cNvPr>
          <p:cNvSpPr txBox="1"/>
          <p:nvPr/>
        </p:nvSpPr>
        <p:spPr>
          <a:xfrm>
            <a:off x="7807904" y="4513238"/>
            <a:ext cx="467497" cy="369332"/>
          </a:xfrm>
          <a:prstGeom prst="rect">
            <a:avLst/>
          </a:prstGeom>
          <a:noFill/>
        </p:spPr>
        <p:txBody>
          <a:bodyPr wrap="square" rtlCol="0">
            <a:spAutoFit/>
          </a:bodyPr>
          <a:lstStyle/>
          <a:p>
            <a:pPr algn="ctr"/>
            <a:r>
              <a:rPr lang="en-US" dirty="0">
                <a:solidFill>
                  <a:srgbClr val="FF0000"/>
                </a:solidFill>
              </a:rPr>
              <a:t>4</a:t>
            </a:r>
          </a:p>
        </p:txBody>
      </p:sp>
      <p:sp>
        <p:nvSpPr>
          <p:cNvPr id="63" name="TextBox 62">
            <a:extLst>
              <a:ext uri="{FF2B5EF4-FFF2-40B4-BE49-F238E27FC236}">
                <a16:creationId xmlns:a16="http://schemas.microsoft.com/office/drawing/2014/main" id="{C9AD90D6-8E27-95B3-A124-CBF9AB0F7180}"/>
              </a:ext>
            </a:extLst>
          </p:cNvPr>
          <p:cNvSpPr txBox="1"/>
          <p:nvPr/>
        </p:nvSpPr>
        <p:spPr>
          <a:xfrm>
            <a:off x="9198819" y="4136983"/>
            <a:ext cx="467497" cy="369332"/>
          </a:xfrm>
          <a:prstGeom prst="rect">
            <a:avLst/>
          </a:prstGeom>
          <a:noFill/>
        </p:spPr>
        <p:txBody>
          <a:bodyPr wrap="square" rtlCol="0">
            <a:spAutoFit/>
          </a:bodyPr>
          <a:lstStyle/>
          <a:p>
            <a:pPr algn="ctr"/>
            <a:r>
              <a:rPr lang="en-US" dirty="0">
                <a:solidFill>
                  <a:srgbClr val="FF0000"/>
                </a:solidFill>
              </a:rPr>
              <a:t>6</a:t>
            </a:r>
          </a:p>
        </p:txBody>
      </p:sp>
      <p:sp>
        <p:nvSpPr>
          <p:cNvPr id="64" name="TextBox 63">
            <a:extLst>
              <a:ext uri="{FF2B5EF4-FFF2-40B4-BE49-F238E27FC236}">
                <a16:creationId xmlns:a16="http://schemas.microsoft.com/office/drawing/2014/main" id="{00FF4134-B9F2-F408-F3EE-7DCDEC149BA3}"/>
              </a:ext>
            </a:extLst>
          </p:cNvPr>
          <p:cNvSpPr txBox="1"/>
          <p:nvPr/>
        </p:nvSpPr>
        <p:spPr>
          <a:xfrm>
            <a:off x="9566835" y="4858104"/>
            <a:ext cx="467497" cy="369332"/>
          </a:xfrm>
          <a:prstGeom prst="rect">
            <a:avLst/>
          </a:prstGeom>
          <a:noFill/>
        </p:spPr>
        <p:txBody>
          <a:bodyPr wrap="square" rtlCol="0">
            <a:spAutoFit/>
          </a:bodyPr>
          <a:lstStyle/>
          <a:p>
            <a:pPr algn="ctr"/>
            <a:r>
              <a:rPr lang="en-US" dirty="0">
                <a:solidFill>
                  <a:srgbClr val="FF0000"/>
                </a:solidFill>
              </a:rPr>
              <a:t>6</a:t>
            </a:r>
          </a:p>
        </p:txBody>
      </p:sp>
      <p:sp>
        <p:nvSpPr>
          <p:cNvPr id="65" name="TextBox 64">
            <a:extLst>
              <a:ext uri="{FF2B5EF4-FFF2-40B4-BE49-F238E27FC236}">
                <a16:creationId xmlns:a16="http://schemas.microsoft.com/office/drawing/2014/main" id="{7FC4D649-C904-B342-2C35-8D23A5143358}"/>
              </a:ext>
            </a:extLst>
          </p:cNvPr>
          <p:cNvSpPr txBox="1"/>
          <p:nvPr/>
        </p:nvSpPr>
        <p:spPr>
          <a:xfrm>
            <a:off x="8494757" y="4858104"/>
            <a:ext cx="467497" cy="369332"/>
          </a:xfrm>
          <a:prstGeom prst="rect">
            <a:avLst/>
          </a:prstGeom>
          <a:noFill/>
        </p:spPr>
        <p:txBody>
          <a:bodyPr wrap="square" rtlCol="0">
            <a:spAutoFit/>
          </a:bodyPr>
          <a:lstStyle/>
          <a:p>
            <a:pPr algn="ctr"/>
            <a:r>
              <a:rPr lang="en-US" dirty="0">
                <a:solidFill>
                  <a:srgbClr val="FF0000"/>
                </a:solidFill>
              </a:rPr>
              <a:t>7</a:t>
            </a:r>
          </a:p>
        </p:txBody>
      </p:sp>
      <p:sp>
        <p:nvSpPr>
          <p:cNvPr id="66" name="TextBox 65">
            <a:extLst>
              <a:ext uri="{FF2B5EF4-FFF2-40B4-BE49-F238E27FC236}">
                <a16:creationId xmlns:a16="http://schemas.microsoft.com/office/drawing/2014/main" id="{24AC2E2F-76A9-C560-641F-3E6D8944B5D3}"/>
              </a:ext>
            </a:extLst>
          </p:cNvPr>
          <p:cNvSpPr txBox="1"/>
          <p:nvPr/>
        </p:nvSpPr>
        <p:spPr>
          <a:xfrm>
            <a:off x="9901921" y="3449631"/>
            <a:ext cx="467497" cy="369332"/>
          </a:xfrm>
          <a:prstGeom prst="rect">
            <a:avLst/>
          </a:prstGeom>
          <a:noFill/>
        </p:spPr>
        <p:txBody>
          <a:bodyPr wrap="square" rtlCol="0">
            <a:spAutoFit/>
          </a:bodyPr>
          <a:lstStyle/>
          <a:p>
            <a:pPr algn="ctr"/>
            <a:r>
              <a:rPr lang="en-US" dirty="0">
                <a:solidFill>
                  <a:srgbClr val="FF0000"/>
                </a:solidFill>
              </a:rPr>
              <a:t>8</a:t>
            </a:r>
          </a:p>
        </p:txBody>
      </p:sp>
      <p:sp>
        <p:nvSpPr>
          <p:cNvPr id="67" name="TextBox 66">
            <a:extLst>
              <a:ext uri="{FF2B5EF4-FFF2-40B4-BE49-F238E27FC236}">
                <a16:creationId xmlns:a16="http://schemas.microsoft.com/office/drawing/2014/main" id="{BFDFCDEA-F4B5-D8AE-A6D1-C48DF3F701F3}"/>
              </a:ext>
            </a:extLst>
          </p:cNvPr>
          <p:cNvSpPr txBox="1"/>
          <p:nvPr/>
        </p:nvSpPr>
        <p:spPr>
          <a:xfrm>
            <a:off x="9566835" y="5201616"/>
            <a:ext cx="467497" cy="369332"/>
          </a:xfrm>
          <a:prstGeom prst="rect">
            <a:avLst/>
          </a:prstGeom>
          <a:noFill/>
        </p:spPr>
        <p:txBody>
          <a:bodyPr wrap="square" rtlCol="0">
            <a:spAutoFit/>
          </a:bodyPr>
          <a:lstStyle/>
          <a:p>
            <a:pPr algn="ctr"/>
            <a:r>
              <a:rPr lang="en-US" dirty="0">
                <a:solidFill>
                  <a:srgbClr val="FF0000"/>
                </a:solidFill>
              </a:rPr>
              <a:t>8</a:t>
            </a:r>
          </a:p>
        </p:txBody>
      </p:sp>
      <p:sp>
        <p:nvSpPr>
          <p:cNvPr id="68" name="TextBox 67">
            <a:extLst>
              <a:ext uri="{FF2B5EF4-FFF2-40B4-BE49-F238E27FC236}">
                <a16:creationId xmlns:a16="http://schemas.microsoft.com/office/drawing/2014/main" id="{0E1A2A02-7486-17BE-2612-7CFAB985B4A9}"/>
              </a:ext>
            </a:extLst>
          </p:cNvPr>
          <p:cNvSpPr txBox="1"/>
          <p:nvPr/>
        </p:nvSpPr>
        <p:spPr>
          <a:xfrm>
            <a:off x="7807904" y="3449631"/>
            <a:ext cx="467497" cy="369332"/>
          </a:xfrm>
          <a:prstGeom prst="rect">
            <a:avLst/>
          </a:prstGeom>
          <a:noFill/>
        </p:spPr>
        <p:txBody>
          <a:bodyPr wrap="square" rtlCol="0">
            <a:spAutoFit/>
          </a:bodyPr>
          <a:lstStyle/>
          <a:p>
            <a:pPr algn="ctr"/>
            <a:r>
              <a:rPr lang="en-US" dirty="0">
                <a:solidFill>
                  <a:srgbClr val="FF0000"/>
                </a:solidFill>
              </a:rPr>
              <a:t>9</a:t>
            </a:r>
          </a:p>
        </p:txBody>
      </p:sp>
      <p:sp>
        <p:nvSpPr>
          <p:cNvPr id="69" name="TextBox 68">
            <a:extLst>
              <a:ext uri="{FF2B5EF4-FFF2-40B4-BE49-F238E27FC236}">
                <a16:creationId xmlns:a16="http://schemas.microsoft.com/office/drawing/2014/main" id="{D66E4ACC-1BBC-ABB0-2840-DD9195A0A1B8}"/>
              </a:ext>
            </a:extLst>
          </p:cNvPr>
          <p:cNvSpPr txBox="1"/>
          <p:nvPr/>
        </p:nvSpPr>
        <p:spPr>
          <a:xfrm>
            <a:off x="8494757" y="4136983"/>
            <a:ext cx="467497" cy="369332"/>
          </a:xfrm>
          <a:prstGeom prst="rect">
            <a:avLst/>
          </a:prstGeom>
          <a:noFill/>
        </p:spPr>
        <p:txBody>
          <a:bodyPr wrap="square" rtlCol="0">
            <a:spAutoFit/>
          </a:bodyPr>
          <a:lstStyle/>
          <a:p>
            <a:pPr algn="ctr"/>
            <a:r>
              <a:rPr lang="en-US" dirty="0">
                <a:solidFill>
                  <a:srgbClr val="FF0000"/>
                </a:solidFill>
              </a:rPr>
              <a:t>9</a:t>
            </a:r>
          </a:p>
        </p:txBody>
      </p:sp>
      <p:sp>
        <p:nvSpPr>
          <p:cNvPr id="70" name="TextBox 69">
            <a:extLst>
              <a:ext uri="{FF2B5EF4-FFF2-40B4-BE49-F238E27FC236}">
                <a16:creationId xmlns:a16="http://schemas.microsoft.com/office/drawing/2014/main" id="{38589B2F-5DF9-1B3F-C808-0FD64493294F}"/>
              </a:ext>
            </a:extLst>
          </p:cNvPr>
          <p:cNvSpPr txBox="1"/>
          <p:nvPr/>
        </p:nvSpPr>
        <p:spPr>
          <a:xfrm>
            <a:off x="8836740" y="4858104"/>
            <a:ext cx="467497" cy="369332"/>
          </a:xfrm>
          <a:prstGeom prst="rect">
            <a:avLst/>
          </a:prstGeom>
          <a:noFill/>
        </p:spPr>
        <p:txBody>
          <a:bodyPr wrap="square" rtlCol="0">
            <a:spAutoFit/>
          </a:bodyPr>
          <a:lstStyle/>
          <a:p>
            <a:pPr algn="ctr"/>
            <a:r>
              <a:rPr lang="en-US" dirty="0">
                <a:solidFill>
                  <a:srgbClr val="FF0000"/>
                </a:solidFill>
              </a:rPr>
              <a:t>9</a:t>
            </a:r>
          </a:p>
        </p:txBody>
      </p:sp>
      <p:sp>
        <p:nvSpPr>
          <p:cNvPr id="71" name="TextBox 70">
            <a:extLst>
              <a:ext uri="{FF2B5EF4-FFF2-40B4-BE49-F238E27FC236}">
                <a16:creationId xmlns:a16="http://schemas.microsoft.com/office/drawing/2014/main" id="{A565D2CC-A850-A1D2-9FE8-BC2C88FE002B}"/>
              </a:ext>
            </a:extLst>
          </p:cNvPr>
          <p:cNvSpPr txBox="1"/>
          <p:nvPr/>
        </p:nvSpPr>
        <p:spPr>
          <a:xfrm>
            <a:off x="9198819" y="5201616"/>
            <a:ext cx="467497" cy="369332"/>
          </a:xfrm>
          <a:prstGeom prst="rect">
            <a:avLst/>
          </a:prstGeom>
          <a:noFill/>
        </p:spPr>
        <p:txBody>
          <a:bodyPr wrap="square" rtlCol="0">
            <a:spAutoFit/>
          </a:bodyPr>
          <a:lstStyle/>
          <a:p>
            <a:pPr algn="ctr"/>
            <a:r>
              <a:rPr lang="en-US" dirty="0">
                <a:solidFill>
                  <a:srgbClr val="FF0000"/>
                </a:solidFill>
              </a:rPr>
              <a:t>9</a:t>
            </a:r>
          </a:p>
        </p:txBody>
      </p:sp>
      <p:sp>
        <p:nvSpPr>
          <p:cNvPr id="72" name="TextBox 71">
            <a:extLst>
              <a:ext uri="{FF2B5EF4-FFF2-40B4-BE49-F238E27FC236}">
                <a16:creationId xmlns:a16="http://schemas.microsoft.com/office/drawing/2014/main" id="{ACB8A770-EA1C-F8CC-9773-E7B6CC33DC1D}"/>
              </a:ext>
            </a:extLst>
          </p:cNvPr>
          <p:cNvSpPr txBox="1"/>
          <p:nvPr/>
        </p:nvSpPr>
        <p:spPr>
          <a:xfrm>
            <a:off x="7807904" y="3797851"/>
            <a:ext cx="467497" cy="369332"/>
          </a:xfrm>
          <a:prstGeom prst="rect">
            <a:avLst/>
          </a:prstGeom>
          <a:noFill/>
        </p:spPr>
        <p:txBody>
          <a:bodyPr wrap="square" rtlCol="0">
            <a:spAutoFit/>
          </a:bodyPr>
          <a:lstStyle/>
          <a:p>
            <a:pPr algn="ctr"/>
            <a:r>
              <a:rPr lang="en-US" dirty="0"/>
              <a:t>1</a:t>
            </a:r>
          </a:p>
        </p:txBody>
      </p:sp>
      <p:sp>
        <p:nvSpPr>
          <p:cNvPr id="73" name="TextBox 72">
            <a:extLst>
              <a:ext uri="{FF2B5EF4-FFF2-40B4-BE49-F238E27FC236}">
                <a16:creationId xmlns:a16="http://schemas.microsoft.com/office/drawing/2014/main" id="{802BDB48-E404-474D-B896-AA86CD8EEDC3}"/>
              </a:ext>
            </a:extLst>
          </p:cNvPr>
          <p:cNvSpPr txBox="1"/>
          <p:nvPr/>
        </p:nvSpPr>
        <p:spPr>
          <a:xfrm>
            <a:off x="9566835" y="4136983"/>
            <a:ext cx="467497" cy="369332"/>
          </a:xfrm>
          <a:prstGeom prst="rect">
            <a:avLst/>
          </a:prstGeom>
          <a:noFill/>
        </p:spPr>
        <p:txBody>
          <a:bodyPr wrap="square" rtlCol="0">
            <a:spAutoFit/>
          </a:bodyPr>
          <a:lstStyle/>
          <a:p>
            <a:pPr algn="ctr"/>
            <a:r>
              <a:rPr lang="en-US" dirty="0"/>
              <a:t>1</a:t>
            </a:r>
          </a:p>
        </p:txBody>
      </p:sp>
      <p:sp>
        <p:nvSpPr>
          <p:cNvPr id="74" name="TextBox 73">
            <a:extLst>
              <a:ext uri="{FF2B5EF4-FFF2-40B4-BE49-F238E27FC236}">
                <a16:creationId xmlns:a16="http://schemas.microsoft.com/office/drawing/2014/main" id="{C7FD5E15-4468-225E-452A-F0705FAFBCA0}"/>
              </a:ext>
            </a:extLst>
          </p:cNvPr>
          <p:cNvSpPr txBox="1"/>
          <p:nvPr/>
        </p:nvSpPr>
        <p:spPr>
          <a:xfrm>
            <a:off x="7117850" y="2395256"/>
            <a:ext cx="467497" cy="369332"/>
          </a:xfrm>
          <a:prstGeom prst="rect">
            <a:avLst/>
          </a:prstGeom>
          <a:noFill/>
        </p:spPr>
        <p:txBody>
          <a:bodyPr wrap="square" rtlCol="0">
            <a:spAutoFit/>
          </a:bodyPr>
          <a:lstStyle/>
          <a:p>
            <a:pPr algn="ctr"/>
            <a:r>
              <a:rPr lang="en-US" dirty="0"/>
              <a:t>2</a:t>
            </a:r>
          </a:p>
        </p:txBody>
      </p:sp>
      <p:sp>
        <p:nvSpPr>
          <p:cNvPr id="75" name="TextBox 74">
            <a:extLst>
              <a:ext uri="{FF2B5EF4-FFF2-40B4-BE49-F238E27FC236}">
                <a16:creationId xmlns:a16="http://schemas.microsoft.com/office/drawing/2014/main" id="{D2AB9D4F-684B-24D6-31E9-C013F4E812DF}"/>
              </a:ext>
            </a:extLst>
          </p:cNvPr>
          <p:cNvSpPr txBox="1"/>
          <p:nvPr/>
        </p:nvSpPr>
        <p:spPr>
          <a:xfrm>
            <a:off x="7807904" y="4136983"/>
            <a:ext cx="467497" cy="369332"/>
          </a:xfrm>
          <a:prstGeom prst="rect">
            <a:avLst/>
          </a:prstGeom>
          <a:noFill/>
        </p:spPr>
        <p:txBody>
          <a:bodyPr wrap="square" rtlCol="0">
            <a:spAutoFit/>
          </a:bodyPr>
          <a:lstStyle/>
          <a:p>
            <a:pPr algn="ctr"/>
            <a:r>
              <a:rPr lang="en-US" dirty="0"/>
              <a:t>2</a:t>
            </a:r>
          </a:p>
        </p:txBody>
      </p:sp>
      <p:sp>
        <p:nvSpPr>
          <p:cNvPr id="76" name="TextBox 75">
            <a:extLst>
              <a:ext uri="{FF2B5EF4-FFF2-40B4-BE49-F238E27FC236}">
                <a16:creationId xmlns:a16="http://schemas.microsoft.com/office/drawing/2014/main" id="{F1EA9F0D-4C1E-3FE3-3350-E1111E687D16}"/>
              </a:ext>
            </a:extLst>
          </p:cNvPr>
          <p:cNvSpPr txBox="1"/>
          <p:nvPr/>
        </p:nvSpPr>
        <p:spPr>
          <a:xfrm>
            <a:off x="8169890" y="3797851"/>
            <a:ext cx="467497" cy="369332"/>
          </a:xfrm>
          <a:prstGeom prst="rect">
            <a:avLst/>
          </a:prstGeom>
          <a:noFill/>
        </p:spPr>
        <p:txBody>
          <a:bodyPr wrap="square" rtlCol="0">
            <a:spAutoFit/>
          </a:bodyPr>
          <a:lstStyle/>
          <a:p>
            <a:pPr algn="ctr"/>
            <a:r>
              <a:rPr lang="en-US" dirty="0"/>
              <a:t>7</a:t>
            </a:r>
          </a:p>
        </p:txBody>
      </p:sp>
      <p:sp>
        <p:nvSpPr>
          <p:cNvPr id="77" name="TextBox 76">
            <a:extLst>
              <a:ext uri="{FF2B5EF4-FFF2-40B4-BE49-F238E27FC236}">
                <a16:creationId xmlns:a16="http://schemas.microsoft.com/office/drawing/2014/main" id="{0BDAD80D-80A5-B9B5-E1B3-2D371F634738}"/>
              </a:ext>
            </a:extLst>
          </p:cNvPr>
          <p:cNvSpPr txBox="1"/>
          <p:nvPr/>
        </p:nvSpPr>
        <p:spPr>
          <a:xfrm>
            <a:off x="9198819" y="3797851"/>
            <a:ext cx="467497" cy="369332"/>
          </a:xfrm>
          <a:prstGeom prst="rect">
            <a:avLst/>
          </a:prstGeom>
          <a:noFill/>
        </p:spPr>
        <p:txBody>
          <a:bodyPr wrap="square" rtlCol="0">
            <a:spAutoFit/>
          </a:bodyPr>
          <a:lstStyle/>
          <a:p>
            <a:pPr algn="ctr"/>
            <a:r>
              <a:rPr lang="en-US" dirty="0"/>
              <a:t>3</a:t>
            </a:r>
          </a:p>
        </p:txBody>
      </p:sp>
      <p:sp>
        <p:nvSpPr>
          <p:cNvPr id="78" name="TextBox 77">
            <a:extLst>
              <a:ext uri="{FF2B5EF4-FFF2-40B4-BE49-F238E27FC236}">
                <a16:creationId xmlns:a16="http://schemas.microsoft.com/office/drawing/2014/main" id="{ACCC7B4B-D2C9-A524-39DA-25B886C085DE}"/>
              </a:ext>
            </a:extLst>
          </p:cNvPr>
          <p:cNvSpPr txBox="1"/>
          <p:nvPr/>
        </p:nvSpPr>
        <p:spPr>
          <a:xfrm>
            <a:off x="7807904" y="5201616"/>
            <a:ext cx="467497" cy="369332"/>
          </a:xfrm>
          <a:prstGeom prst="rect">
            <a:avLst/>
          </a:prstGeom>
          <a:noFill/>
        </p:spPr>
        <p:txBody>
          <a:bodyPr wrap="square" rtlCol="0">
            <a:spAutoFit/>
          </a:bodyPr>
          <a:lstStyle/>
          <a:p>
            <a:pPr algn="ctr"/>
            <a:r>
              <a:rPr lang="en-US" dirty="0"/>
              <a:t>3</a:t>
            </a:r>
          </a:p>
        </p:txBody>
      </p:sp>
      <p:sp>
        <p:nvSpPr>
          <p:cNvPr id="79" name="TextBox 78">
            <a:extLst>
              <a:ext uri="{FF2B5EF4-FFF2-40B4-BE49-F238E27FC236}">
                <a16:creationId xmlns:a16="http://schemas.microsoft.com/office/drawing/2014/main" id="{4018CF76-A039-FFB0-7955-1C8143F91DFF}"/>
              </a:ext>
            </a:extLst>
          </p:cNvPr>
          <p:cNvSpPr txBox="1"/>
          <p:nvPr/>
        </p:nvSpPr>
        <p:spPr>
          <a:xfrm>
            <a:off x="8169890" y="4858104"/>
            <a:ext cx="467497" cy="369332"/>
          </a:xfrm>
          <a:prstGeom prst="rect">
            <a:avLst/>
          </a:prstGeom>
          <a:noFill/>
        </p:spPr>
        <p:txBody>
          <a:bodyPr wrap="square" rtlCol="0">
            <a:spAutoFit/>
          </a:bodyPr>
          <a:lstStyle/>
          <a:p>
            <a:pPr algn="ctr"/>
            <a:r>
              <a:rPr lang="en-US" dirty="0"/>
              <a:t>4</a:t>
            </a:r>
          </a:p>
        </p:txBody>
      </p:sp>
      <p:sp>
        <p:nvSpPr>
          <p:cNvPr id="80" name="TextBox 79">
            <a:extLst>
              <a:ext uri="{FF2B5EF4-FFF2-40B4-BE49-F238E27FC236}">
                <a16:creationId xmlns:a16="http://schemas.microsoft.com/office/drawing/2014/main" id="{C1016A11-87A5-D2A8-0C9F-C551D862D7A3}"/>
              </a:ext>
            </a:extLst>
          </p:cNvPr>
          <p:cNvSpPr txBox="1"/>
          <p:nvPr/>
        </p:nvSpPr>
        <p:spPr>
          <a:xfrm>
            <a:off x="7452493" y="3082675"/>
            <a:ext cx="467497" cy="369332"/>
          </a:xfrm>
          <a:prstGeom prst="rect">
            <a:avLst/>
          </a:prstGeom>
          <a:noFill/>
        </p:spPr>
        <p:txBody>
          <a:bodyPr wrap="square" rtlCol="0">
            <a:spAutoFit/>
          </a:bodyPr>
          <a:lstStyle/>
          <a:p>
            <a:pPr algn="ctr"/>
            <a:r>
              <a:rPr lang="en-US" dirty="0"/>
              <a:t>4</a:t>
            </a:r>
          </a:p>
        </p:txBody>
      </p:sp>
      <p:sp>
        <p:nvSpPr>
          <p:cNvPr id="81" name="TextBox 80">
            <a:extLst>
              <a:ext uri="{FF2B5EF4-FFF2-40B4-BE49-F238E27FC236}">
                <a16:creationId xmlns:a16="http://schemas.microsoft.com/office/drawing/2014/main" id="{4DEE75AA-D7E6-6405-2C5E-02129D53329D}"/>
              </a:ext>
            </a:extLst>
          </p:cNvPr>
          <p:cNvSpPr txBox="1"/>
          <p:nvPr/>
        </p:nvSpPr>
        <p:spPr>
          <a:xfrm>
            <a:off x="8836740" y="2395256"/>
            <a:ext cx="467497" cy="369332"/>
          </a:xfrm>
          <a:prstGeom prst="rect">
            <a:avLst/>
          </a:prstGeom>
          <a:noFill/>
        </p:spPr>
        <p:txBody>
          <a:bodyPr wrap="square" rtlCol="0">
            <a:spAutoFit/>
          </a:bodyPr>
          <a:lstStyle/>
          <a:p>
            <a:pPr algn="ctr"/>
            <a:r>
              <a:rPr lang="en-US" dirty="0"/>
              <a:t>5</a:t>
            </a:r>
          </a:p>
        </p:txBody>
      </p:sp>
      <p:sp>
        <p:nvSpPr>
          <p:cNvPr id="82" name="TextBox 81">
            <a:extLst>
              <a:ext uri="{FF2B5EF4-FFF2-40B4-BE49-F238E27FC236}">
                <a16:creationId xmlns:a16="http://schemas.microsoft.com/office/drawing/2014/main" id="{7B240411-A135-C15B-0247-8FDB2098E9EB}"/>
              </a:ext>
            </a:extLst>
          </p:cNvPr>
          <p:cNvSpPr txBox="1"/>
          <p:nvPr/>
        </p:nvSpPr>
        <p:spPr>
          <a:xfrm>
            <a:off x="7807904" y="4858104"/>
            <a:ext cx="467497" cy="369332"/>
          </a:xfrm>
          <a:prstGeom prst="rect">
            <a:avLst/>
          </a:prstGeom>
          <a:noFill/>
        </p:spPr>
        <p:txBody>
          <a:bodyPr wrap="square" rtlCol="0">
            <a:spAutoFit/>
          </a:bodyPr>
          <a:lstStyle/>
          <a:p>
            <a:pPr algn="ctr"/>
            <a:r>
              <a:rPr lang="en-US" dirty="0"/>
              <a:t>5</a:t>
            </a:r>
          </a:p>
        </p:txBody>
      </p:sp>
      <p:sp>
        <p:nvSpPr>
          <p:cNvPr id="83" name="TextBox 82">
            <a:extLst>
              <a:ext uri="{FF2B5EF4-FFF2-40B4-BE49-F238E27FC236}">
                <a16:creationId xmlns:a16="http://schemas.microsoft.com/office/drawing/2014/main" id="{C09A33CC-7631-7A1C-7BA7-8D27D5D3C6D2}"/>
              </a:ext>
            </a:extLst>
          </p:cNvPr>
          <p:cNvSpPr txBox="1"/>
          <p:nvPr/>
        </p:nvSpPr>
        <p:spPr>
          <a:xfrm>
            <a:off x="9901921" y="4136983"/>
            <a:ext cx="467497" cy="369332"/>
          </a:xfrm>
          <a:prstGeom prst="rect">
            <a:avLst/>
          </a:prstGeom>
          <a:noFill/>
        </p:spPr>
        <p:txBody>
          <a:bodyPr wrap="square" rtlCol="0">
            <a:spAutoFit/>
          </a:bodyPr>
          <a:lstStyle/>
          <a:p>
            <a:pPr algn="ctr"/>
            <a:r>
              <a:rPr lang="en-US" dirty="0"/>
              <a:t>5</a:t>
            </a:r>
          </a:p>
        </p:txBody>
      </p:sp>
      <p:sp>
        <p:nvSpPr>
          <p:cNvPr id="84" name="TextBox 83">
            <a:extLst>
              <a:ext uri="{FF2B5EF4-FFF2-40B4-BE49-F238E27FC236}">
                <a16:creationId xmlns:a16="http://schemas.microsoft.com/office/drawing/2014/main" id="{399C2AA5-9D30-A067-FAA8-E427C04E92A2}"/>
              </a:ext>
            </a:extLst>
          </p:cNvPr>
          <p:cNvSpPr txBox="1"/>
          <p:nvPr/>
        </p:nvSpPr>
        <p:spPr>
          <a:xfrm>
            <a:off x="8169890" y="3449631"/>
            <a:ext cx="467497" cy="369332"/>
          </a:xfrm>
          <a:prstGeom prst="rect">
            <a:avLst/>
          </a:prstGeom>
          <a:noFill/>
        </p:spPr>
        <p:txBody>
          <a:bodyPr wrap="square" rtlCol="0">
            <a:spAutoFit/>
          </a:bodyPr>
          <a:lstStyle/>
          <a:p>
            <a:pPr algn="ctr"/>
            <a:r>
              <a:rPr lang="en-US" dirty="0"/>
              <a:t>5</a:t>
            </a:r>
          </a:p>
        </p:txBody>
      </p:sp>
      <p:sp>
        <p:nvSpPr>
          <p:cNvPr id="85" name="TextBox 84">
            <a:extLst>
              <a:ext uri="{FF2B5EF4-FFF2-40B4-BE49-F238E27FC236}">
                <a16:creationId xmlns:a16="http://schemas.microsoft.com/office/drawing/2014/main" id="{9A5D0D35-34B1-B0E1-4261-15330B95A907}"/>
              </a:ext>
            </a:extLst>
          </p:cNvPr>
          <p:cNvSpPr txBox="1"/>
          <p:nvPr/>
        </p:nvSpPr>
        <p:spPr>
          <a:xfrm>
            <a:off x="8836740" y="2762220"/>
            <a:ext cx="467497" cy="369332"/>
          </a:xfrm>
          <a:prstGeom prst="rect">
            <a:avLst/>
          </a:prstGeom>
          <a:noFill/>
        </p:spPr>
        <p:txBody>
          <a:bodyPr wrap="square" rtlCol="0">
            <a:spAutoFit/>
          </a:bodyPr>
          <a:lstStyle/>
          <a:p>
            <a:pPr algn="ctr"/>
            <a:r>
              <a:rPr lang="en-US" dirty="0"/>
              <a:t>6</a:t>
            </a:r>
          </a:p>
        </p:txBody>
      </p:sp>
      <p:sp>
        <p:nvSpPr>
          <p:cNvPr id="86" name="TextBox 85">
            <a:extLst>
              <a:ext uri="{FF2B5EF4-FFF2-40B4-BE49-F238E27FC236}">
                <a16:creationId xmlns:a16="http://schemas.microsoft.com/office/drawing/2014/main" id="{81A5CE7D-5A76-068A-AEC5-6BC2AD6025E9}"/>
              </a:ext>
            </a:extLst>
          </p:cNvPr>
          <p:cNvSpPr txBox="1"/>
          <p:nvPr/>
        </p:nvSpPr>
        <p:spPr>
          <a:xfrm>
            <a:off x="9566835" y="3449631"/>
            <a:ext cx="467497" cy="369332"/>
          </a:xfrm>
          <a:prstGeom prst="rect">
            <a:avLst/>
          </a:prstGeom>
          <a:noFill/>
        </p:spPr>
        <p:txBody>
          <a:bodyPr wrap="square" rtlCol="0">
            <a:spAutoFit/>
          </a:bodyPr>
          <a:lstStyle/>
          <a:p>
            <a:pPr algn="ctr"/>
            <a:r>
              <a:rPr lang="en-US" dirty="0"/>
              <a:t>7</a:t>
            </a:r>
          </a:p>
        </p:txBody>
      </p:sp>
      <p:sp>
        <p:nvSpPr>
          <p:cNvPr id="87" name="TextBox 86">
            <a:extLst>
              <a:ext uri="{FF2B5EF4-FFF2-40B4-BE49-F238E27FC236}">
                <a16:creationId xmlns:a16="http://schemas.microsoft.com/office/drawing/2014/main" id="{581B6033-67CD-4945-C344-427BD5C38387}"/>
              </a:ext>
            </a:extLst>
          </p:cNvPr>
          <p:cNvSpPr txBox="1"/>
          <p:nvPr/>
        </p:nvSpPr>
        <p:spPr>
          <a:xfrm>
            <a:off x="8494757" y="4513238"/>
            <a:ext cx="467497" cy="369332"/>
          </a:xfrm>
          <a:prstGeom prst="rect">
            <a:avLst/>
          </a:prstGeom>
          <a:noFill/>
        </p:spPr>
        <p:txBody>
          <a:bodyPr wrap="square" rtlCol="0">
            <a:spAutoFit/>
          </a:bodyPr>
          <a:lstStyle/>
          <a:p>
            <a:pPr algn="ctr"/>
            <a:r>
              <a:rPr lang="en-US" dirty="0"/>
              <a:t>8</a:t>
            </a:r>
          </a:p>
        </p:txBody>
      </p:sp>
      <p:sp>
        <p:nvSpPr>
          <p:cNvPr id="88" name="TextBox 87">
            <a:extLst>
              <a:ext uri="{FF2B5EF4-FFF2-40B4-BE49-F238E27FC236}">
                <a16:creationId xmlns:a16="http://schemas.microsoft.com/office/drawing/2014/main" id="{A757CFE6-C758-3C60-C9DA-A4D7819E800C}"/>
              </a:ext>
            </a:extLst>
          </p:cNvPr>
          <p:cNvSpPr txBox="1"/>
          <p:nvPr/>
        </p:nvSpPr>
        <p:spPr>
          <a:xfrm>
            <a:off x="9198819" y="2395256"/>
            <a:ext cx="467497" cy="369332"/>
          </a:xfrm>
          <a:prstGeom prst="rect">
            <a:avLst/>
          </a:prstGeom>
          <a:noFill/>
        </p:spPr>
        <p:txBody>
          <a:bodyPr wrap="square" rtlCol="0">
            <a:spAutoFit/>
          </a:bodyPr>
          <a:lstStyle/>
          <a:p>
            <a:pPr algn="ctr"/>
            <a:r>
              <a:rPr lang="en-US" dirty="0"/>
              <a:t>8</a:t>
            </a:r>
          </a:p>
        </p:txBody>
      </p:sp>
      <p:sp>
        <p:nvSpPr>
          <p:cNvPr id="89" name="TextBox 88">
            <a:extLst>
              <a:ext uri="{FF2B5EF4-FFF2-40B4-BE49-F238E27FC236}">
                <a16:creationId xmlns:a16="http://schemas.microsoft.com/office/drawing/2014/main" id="{9B4E100E-902B-FF3C-6539-83DEAF78D461}"/>
              </a:ext>
            </a:extLst>
          </p:cNvPr>
          <p:cNvSpPr txBox="1"/>
          <p:nvPr/>
        </p:nvSpPr>
        <p:spPr>
          <a:xfrm>
            <a:off x="8836740" y="4136983"/>
            <a:ext cx="467497" cy="369332"/>
          </a:xfrm>
          <a:prstGeom prst="rect">
            <a:avLst/>
          </a:prstGeom>
          <a:noFill/>
        </p:spPr>
        <p:txBody>
          <a:bodyPr wrap="square" rtlCol="0">
            <a:spAutoFit/>
          </a:bodyPr>
          <a:lstStyle/>
          <a:p>
            <a:pPr algn="ctr"/>
            <a:r>
              <a:rPr lang="en-US" dirty="0"/>
              <a:t>8</a:t>
            </a:r>
          </a:p>
        </p:txBody>
      </p:sp>
      <p:sp>
        <p:nvSpPr>
          <p:cNvPr id="90" name="TextBox 89">
            <a:extLst>
              <a:ext uri="{FF2B5EF4-FFF2-40B4-BE49-F238E27FC236}">
                <a16:creationId xmlns:a16="http://schemas.microsoft.com/office/drawing/2014/main" id="{7BD3B5C9-A23B-B61F-361E-8042FA05D5A2}"/>
              </a:ext>
            </a:extLst>
          </p:cNvPr>
          <p:cNvSpPr txBox="1"/>
          <p:nvPr/>
        </p:nvSpPr>
        <p:spPr>
          <a:xfrm>
            <a:off x="7807904" y="3082675"/>
            <a:ext cx="467497" cy="369332"/>
          </a:xfrm>
          <a:prstGeom prst="rect">
            <a:avLst/>
          </a:prstGeom>
          <a:noFill/>
        </p:spPr>
        <p:txBody>
          <a:bodyPr wrap="square" rtlCol="0">
            <a:spAutoFit/>
          </a:bodyPr>
          <a:lstStyle/>
          <a:p>
            <a:pPr algn="ctr"/>
            <a:r>
              <a:rPr lang="en-US" dirty="0"/>
              <a:t>8</a:t>
            </a:r>
          </a:p>
        </p:txBody>
      </p:sp>
      <p:sp>
        <p:nvSpPr>
          <p:cNvPr id="91" name="TextBox 90">
            <a:extLst>
              <a:ext uri="{FF2B5EF4-FFF2-40B4-BE49-F238E27FC236}">
                <a16:creationId xmlns:a16="http://schemas.microsoft.com/office/drawing/2014/main" id="{65DE1C63-2611-38D0-AC95-7B7B359F1401}"/>
              </a:ext>
            </a:extLst>
          </p:cNvPr>
          <p:cNvSpPr txBox="1"/>
          <p:nvPr/>
        </p:nvSpPr>
        <p:spPr>
          <a:xfrm>
            <a:off x="7117850" y="4858104"/>
            <a:ext cx="467497" cy="369332"/>
          </a:xfrm>
          <a:prstGeom prst="rect">
            <a:avLst/>
          </a:prstGeom>
          <a:noFill/>
        </p:spPr>
        <p:txBody>
          <a:bodyPr wrap="square" rtlCol="0">
            <a:spAutoFit/>
          </a:bodyPr>
          <a:lstStyle/>
          <a:p>
            <a:pPr algn="ctr"/>
            <a:r>
              <a:rPr lang="en-US" dirty="0"/>
              <a:t>8</a:t>
            </a:r>
          </a:p>
        </p:txBody>
      </p:sp>
      <p:sp>
        <p:nvSpPr>
          <p:cNvPr id="93" name="TextBox 92">
            <a:extLst>
              <a:ext uri="{FF2B5EF4-FFF2-40B4-BE49-F238E27FC236}">
                <a16:creationId xmlns:a16="http://schemas.microsoft.com/office/drawing/2014/main" id="{924E110F-4944-7C89-FC66-B82BAE3C0E4B}"/>
              </a:ext>
            </a:extLst>
          </p:cNvPr>
          <p:cNvSpPr txBox="1"/>
          <p:nvPr/>
        </p:nvSpPr>
        <p:spPr>
          <a:xfrm>
            <a:off x="7117850" y="4513238"/>
            <a:ext cx="467497" cy="369332"/>
          </a:xfrm>
          <a:prstGeom prst="rect">
            <a:avLst/>
          </a:prstGeom>
          <a:noFill/>
        </p:spPr>
        <p:txBody>
          <a:bodyPr wrap="square" rtlCol="0">
            <a:spAutoFit/>
          </a:bodyPr>
          <a:lstStyle/>
          <a:p>
            <a:pPr algn="ctr"/>
            <a:r>
              <a:rPr lang="en-US" dirty="0"/>
              <a:t>9</a:t>
            </a:r>
          </a:p>
        </p:txBody>
      </p:sp>
      <p:sp>
        <p:nvSpPr>
          <p:cNvPr id="94" name="TextBox 93">
            <a:extLst>
              <a:ext uri="{FF2B5EF4-FFF2-40B4-BE49-F238E27FC236}">
                <a16:creationId xmlns:a16="http://schemas.microsoft.com/office/drawing/2014/main" id="{8D878493-0F49-F6CF-62A8-E80063EC51D4}"/>
              </a:ext>
            </a:extLst>
          </p:cNvPr>
          <p:cNvSpPr txBox="1"/>
          <p:nvPr/>
        </p:nvSpPr>
        <p:spPr>
          <a:xfrm>
            <a:off x="9566835" y="3797851"/>
            <a:ext cx="467497" cy="369332"/>
          </a:xfrm>
          <a:prstGeom prst="rect">
            <a:avLst/>
          </a:prstGeom>
          <a:noFill/>
        </p:spPr>
        <p:txBody>
          <a:bodyPr wrap="square" rtlCol="0">
            <a:spAutoFit/>
          </a:bodyPr>
          <a:lstStyle/>
          <a:p>
            <a:pPr algn="ctr"/>
            <a:r>
              <a:rPr lang="en-US" dirty="0"/>
              <a:t>9</a:t>
            </a:r>
          </a:p>
        </p:txBody>
      </p:sp>
      <p:sp>
        <p:nvSpPr>
          <p:cNvPr id="95" name="TextBox 94">
            <a:extLst>
              <a:ext uri="{FF2B5EF4-FFF2-40B4-BE49-F238E27FC236}">
                <a16:creationId xmlns:a16="http://schemas.microsoft.com/office/drawing/2014/main" id="{F7655B24-A4FA-F56D-BADD-F6C5262864DE}"/>
              </a:ext>
            </a:extLst>
          </p:cNvPr>
          <p:cNvSpPr txBox="1"/>
          <p:nvPr/>
        </p:nvSpPr>
        <p:spPr>
          <a:xfrm>
            <a:off x="9901921" y="2762220"/>
            <a:ext cx="467497" cy="369332"/>
          </a:xfrm>
          <a:prstGeom prst="rect">
            <a:avLst/>
          </a:prstGeom>
          <a:noFill/>
        </p:spPr>
        <p:txBody>
          <a:bodyPr wrap="square" rtlCol="0">
            <a:spAutoFit/>
          </a:bodyPr>
          <a:lstStyle/>
          <a:p>
            <a:pPr algn="ctr"/>
            <a:r>
              <a:rPr lang="en-US" dirty="0"/>
              <a:t>9</a:t>
            </a:r>
          </a:p>
        </p:txBody>
      </p:sp>
      <p:sp>
        <p:nvSpPr>
          <p:cNvPr id="96" name="TextBox 95">
            <a:extLst>
              <a:ext uri="{FF2B5EF4-FFF2-40B4-BE49-F238E27FC236}">
                <a16:creationId xmlns:a16="http://schemas.microsoft.com/office/drawing/2014/main" id="{B4080228-B7BB-2804-4935-A119C5C49769}"/>
              </a:ext>
            </a:extLst>
          </p:cNvPr>
          <p:cNvSpPr txBox="1"/>
          <p:nvPr/>
        </p:nvSpPr>
        <p:spPr>
          <a:xfrm>
            <a:off x="8836740" y="3449631"/>
            <a:ext cx="467497" cy="369332"/>
          </a:xfrm>
          <a:prstGeom prst="rect">
            <a:avLst/>
          </a:prstGeom>
          <a:noFill/>
        </p:spPr>
        <p:txBody>
          <a:bodyPr wrap="square" rtlCol="0">
            <a:spAutoFit/>
          </a:bodyPr>
          <a:lstStyle/>
          <a:p>
            <a:pPr algn="ctr"/>
            <a:r>
              <a:rPr lang="en-US" dirty="0"/>
              <a:t>2</a:t>
            </a:r>
          </a:p>
        </p:txBody>
      </p:sp>
      <p:sp>
        <p:nvSpPr>
          <p:cNvPr id="97" name="TextBox 96">
            <a:extLst>
              <a:ext uri="{FF2B5EF4-FFF2-40B4-BE49-F238E27FC236}">
                <a16:creationId xmlns:a16="http://schemas.microsoft.com/office/drawing/2014/main" id="{FD20AC11-D10F-FDC7-3A8E-89EFE97E8F84}"/>
              </a:ext>
            </a:extLst>
          </p:cNvPr>
          <p:cNvSpPr txBox="1"/>
          <p:nvPr/>
        </p:nvSpPr>
        <p:spPr>
          <a:xfrm>
            <a:off x="8169890" y="4513238"/>
            <a:ext cx="467497" cy="369332"/>
          </a:xfrm>
          <a:prstGeom prst="rect">
            <a:avLst/>
          </a:prstGeom>
          <a:noFill/>
        </p:spPr>
        <p:txBody>
          <a:bodyPr wrap="square" rtlCol="0">
            <a:spAutoFit/>
          </a:bodyPr>
          <a:lstStyle/>
          <a:p>
            <a:pPr algn="ctr"/>
            <a:r>
              <a:rPr lang="en-US" dirty="0"/>
              <a:t>2</a:t>
            </a:r>
          </a:p>
        </p:txBody>
      </p:sp>
      <p:sp>
        <p:nvSpPr>
          <p:cNvPr id="98" name="TextBox 97">
            <a:extLst>
              <a:ext uri="{FF2B5EF4-FFF2-40B4-BE49-F238E27FC236}">
                <a16:creationId xmlns:a16="http://schemas.microsoft.com/office/drawing/2014/main" id="{E1269364-C533-ED26-6068-D251C568D0A7}"/>
              </a:ext>
            </a:extLst>
          </p:cNvPr>
          <p:cNvSpPr txBox="1"/>
          <p:nvPr/>
        </p:nvSpPr>
        <p:spPr>
          <a:xfrm>
            <a:off x="9566835" y="3082675"/>
            <a:ext cx="467497" cy="369332"/>
          </a:xfrm>
          <a:prstGeom prst="rect">
            <a:avLst/>
          </a:prstGeom>
          <a:noFill/>
        </p:spPr>
        <p:txBody>
          <a:bodyPr wrap="square" rtlCol="0">
            <a:spAutoFit/>
          </a:bodyPr>
          <a:lstStyle/>
          <a:p>
            <a:pPr algn="ctr"/>
            <a:r>
              <a:rPr lang="en-US" dirty="0"/>
              <a:t>2</a:t>
            </a:r>
          </a:p>
        </p:txBody>
      </p:sp>
      <p:sp>
        <p:nvSpPr>
          <p:cNvPr id="99" name="TextBox 98">
            <a:extLst>
              <a:ext uri="{FF2B5EF4-FFF2-40B4-BE49-F238E27FC236}">
                <a16:creationId xmlns:a16="http://schemas.microsoft.com/office/drawing/2014/main" id="{5C62E9B8-5972-EFA1-6DCF-FD3ABCF96EF8}"/>
              </a:ext>
            </a:extLst>
          </p:cNvPr>
          <p:cNvSpPr txBox="1"/>
          <p:nvPr/>
        </p:nvSpPr>
        <p:spPr>
          <a:xfrm>
            <a:off x="7117850" y="3449631"/>
            <a:ext cx="467497" cy="369332"/>
          </a:xfrm>
          <a:prstGeom prst="rect">
            <a:avLst/>
          </a:prstGeom>
          <a:noFill/>
        </p:spPr>
        <p:txBody>
          <a:bodyPr wrap="square" rtlCol="0">
            <a:spAutoFit/>
          </a:bodyPr>
          <a:lstStyle/>
          <a:p>
            <a:pPr algn="ctr"/>
            <a:r>
              <a:rPr lang="en-US" dirty="0"/>
              <a:t>6</a:t>
            </a:r>
          </a:p>
        </p:txBody>
      </p:sp>
      <p:sp>
        <p:nvSpPr>
          <p:cNvPr id="100" name="TextBox 99">
            <a:extLst>
              <a:ext uri="{FF2B5EF4-FFF2-40B4-BE49-F238E27FC236}">
                <a16:creationId xmlns:a16="http://schemas.microsoft.com/office/drawing/2014/main" id="{FBE0ABB7-18C9-FEA2-5D68-A02C87280F49}"/>
              </a:ext>
            </a:extLst>
          </p:cNvPr>
          <p:cNvSpPr txBox="1"/>
          <p:nvPr/>
        </p:nvSpPr>
        <p:spPr>
          <a:xfrm>
            <a:off x="7452493" y="4513238"/>
            <a:ext cx="467497" cy="369332"/>
          </a:xfrm>
          <a:prstGeom prst="rect">
            <a:avLst/>
          </a:prstGeom>
          <a:noFill/>
        </p:spPr>
        <p:txBody>
          <a:bodyPr wrap="square" rtlCol="0">
            <a:spAutoFit/>
          </a:bodyPr>
          <a:lstStyle/>
          <a:p>
            <a:pPr algn="ctr"/>
            <a:r>
              <a:rPr lang="en-US" dirty="0"/>
              <a:t>6</a:t>
            </a:r>
          </a:p>
        </p:txBody>
      </p:sp>
      <p:sp>
        <p:nvSpPr>
          <p:cNvPr id="101" name="TextBox 100">
            <a:extLst>
              <a:ext uri="{FF2B5EF4-FFF2-40B4-BE49-F238E27FC236}">
                <a16:creationId xmlns:a16="http://schemas.microsoft.com/office/drawing/2014/main" id="{841547E2-4EB0-3451-DB3B-D1EBA1B03534}"/>
              </a:ext>
            </a:extLst>
          </p:cNvPr>
          <p:cNvSpPr txBox="1"/>
          <p:nvPr/>
        </p:nvSpPr>
        <p:spPr>
          <a:xfrm>
            <a:off x="9901921" y="3082675"/>
            <a:ext cx="467497" cy="369332"/>
          </a:xfrm>
          <a:prstGeom prst="rect">
            <a:avLst/>
          </a:prstGeom>
          <a:noFill/>
        </p:spPr>
        <p:txBody>
          <a:bodyPr wrap="square" rtlCol="0">
            <a:spAutoFit/>
          </a:bodyPr>
          <a:lstStyle/>
          <a:p>
            <a:pPr algn="ctr"/>
            <a:r>
              <a:rPr lang="en-US" dirty="0"/>
              <a:t>6</a:t>
            </a:r>
          </a:p>
        </p:txBody>
      </p:sp>
      <p:sp>
        <p:nvSpPr>
          <p:cNvPr id="102" name="TextBox 101">
            <a:extLst>
              <a:ext uri="{FF2B5EF4-FFF2-40B4-BE49-F238E27FC236}">
                <a16:creationId xmlns:a16="http://schemas.microsoft.com/office/drawing/2014/main" id="{06724BCA-3E92-A72C-619D-0BCD3D3E7642}"/>
              </a:ext>
            </a:extLst>
          </p:cNvPr>
          <p:cNvSpPr txBox="1"/>
          <p:nvPr/>
        </p:nvSpPr>
        <p:spPr>
          <a:xfrm>
            <a:off x="8169890" y="5201616"/>
            <a:ext cx="467497" cy="369332"/>
          </a:xfrm>
          <a:prstGeom prst="rect">
            <a:avLst/>
          </a:prstGeom>
          <a:noFill/>
        </p:spPr>
        <p:txBody>
          <a:bodyPr wrap="square" rtlCol="0">
            <a:spAutoFit/>
          </a:bodyPr>
          <a:lstStyle/>
          <a:p>
            <a:pPr algn="ctr"/>
            <a:r>
              <a:rPr lang="en-US" dirty="0"/>
              <a:t>6</a:t>
            </a:r>
          </a:p>
        </p:txBody>
      </p:sp>
      <p:sp>
        <p:nvSpPr>
          <p:cNvPr id="103" name="TextBox 102">
            <a:extLst>
              <a:ext uri="{FF2B5EF4-FFF2-40B4-BE49-F238E27FC236}">
                <a16:creationId xmlns:a16="http://schemas.microsoft.com/office/drawing/2014/main" id="{67735804-BA9C-770F-8339-D01237E6924A}"/>
              </a:ext>
            </a:extLst>
          </p:cNvPr>
          <p:cNvSpPr txBox="1"/>
          <p:nvPr/>
        </p:nvSpPr>
        <p:spPr>
          <a:xfrm>
            <a:off x="8494757" y="3797851"/>
            <a:ext cx="467497" cy="369332"/>
          </a:xfrm>
          <a:prstGeom prst="rect">
            <a:avLst/>
          </a:prstGeom>
          <a:noFill/>
        </p:spPr>
        <p:txBody>
          <a:bodyPr wrap="square" rtlCol="0">
            <a:spAutoFit/>
          </a:bodyPr>
          <a:lstStyle/>
          <a:p>
            <a:pPr algn="ctr"/>
            <a:r>
              <a:rPr lang="en-US" dirty="0"/>
              <a:t>6</a:t>
            </a:r>
          </a:p>
        </p:txBody>
      </p:sp>
      <p:sp>
        <p:nvSpPr>
          <p:cNvPr id="104" name="TextBox 103">
            <a:extLst>
              <a:ext uri="{FF2B5EF4-FFF2-40B4-BE49-F238E27FC236}">
                <a16:creationId xmlns:a16="http://schemas.microsoft.com/office/drawing/2014/main" id="{FF623970-F54D-D1F5-17B7-2A1DE06C372E}"/>
              </a:ext>
            </a:extLst>
          </p:cNvPr>
          <p:cNvSpPr txBox="1"/>
          <p:nvPr/>
        </p:nvSpPr>
        <p:spPr>
          <a:xfrm>
            <a:off x="7117850" y="5201616"/>
            <a:ext cx="467497" cy="369332"/>
          </a:xfrm>
          <a:prstGeom prst="rect">
            <a:avLst/>
          </a:prstGeom>
          <a:noFill/>
        </p:spPr>
        <p:txBody>
          <a:bodyPr wrap="square" rtlCol="0">
            <a:spAutoFit/>
          </a:bodyPr>
          <a:lstStyle/>
          <a:p>
            <a:pPr algn="ctr"/>
            <a:r>
              <a:rPr lang="en-US" dirty="0"/>
              <a:t>7</a:t>
            </a:r>
          </a:p>
        </p:txBody>
      </p:sp>
      <p:sp>
        <p:nvSpPr>
          <p:cNvPr id="105" name="TextBox 104">
            <a:extLst>
              <a:ext uri="{FF2B5EF4-FFF2-40B4-BE49-F238E27FC236}">
                <a16:creationId xmlns:a16="http://schemas.microsoft.com/office/drawing/2014/main" id="{F8751672-C4C3-C3A8-A8B9-E7F862FE4828}"/>
              </a:ext>
            </a:extLst>
          </p:cNvPr>
          <p:cNvSpPr txBox="1"/>
          <p:nvPr/>
        </p:nvSpPr>
        <p:spPr>
          <a:xfrm>
            <a:off x="9198819" y="4513238"/>
            <a:ext cx="467497" cy="369332"/>
          </a:xfrm>
          <a:prstGeom prst="rect">
            <a:avLst/>
          </a:prstGeom>
          <a:noFill/>
        </p:spPr>
        <p:txBody>
          <a:bodyPr wrap="square" rtlCol="0">
            <a:spAutoFit/>
          </a:bodyPr>
          <a:lstStyle/>
          <a:p>
            <a:pPr algn="ctr"/>
            <a:r>
              <a:rPr lang="en-US" dirty="0"/>
              <a:t>7</a:t>
            </a:r>
          </a:p>
        </p:txBody>
      </p:sp>
      <p:sp>
        <p:nvSpPr>
          <p:cNvPr id="106" name="TextBox 105">
            <a:extLst>
              <a:ext uri="{FF2B5EF4-FFF2-40B4-BE49-F238E27FC236}">
                <a16:creationId xmlns:a16="http://schemas.microsoft.com/office/drawing/2014/main" id="{C6DCEED8-FEE4-FC2D-28FD-CD3FC99AC0E7}"/>
              </a:ext>
            </a:extLst>
          </p:cNvPr>
          <p:cNvSpPr txBox="1"/>
          <p:nvPr/>
        </p:nvSpPr>
        <p:spPr>
          <a:xfrm>
            <a:off x="8836740" y="3082675"/>
            <a:ext cx="467497" cy="369332"/>
          </a:xfrm>
          <a:prstGeom prst="rect">
            <a:avLst/>
          </a:prstGeom>
          <a:noFill/>
        </p:spPr>
        <p:txBody>
          <a:bodyPr wrap="square" rtlCol="0">
            <a:spAutoFit/>
          </a:bodyPr>
          <a:lstStyle/>
          <a:p>
            <a:pPr algn="ctr"/>
            <a:r>
              <a:rPr lang="en-US" dirty="0"/>
              <a:t>7</a:t>
            </a:r>
          </a:p>
        </p:txBody>
      </p:sp>
      <p:sp>
        <p:nvSpPr>
          <p:cNvPr id="107" name="TextBox 106">
            <a:extLst>
              <a:ext uri="{FF2B5EF4-FFF2-40B4-BE49-F238E27FC236}">
                <a16:creationId xmlns:a16="http://schemas.microsoft.com/office/drawing/2014/main" id="{D4F72A72-4D5C-EB57-0836-3C04E415830A}"/>
              </a:ext>
            </a:extLst>
          </p:cNvPr>
          <p:cNvSpPr txBox="1"/>
          <p:nvPr/>
        </p:nvSpPr>
        <p:spPr>
          <a:xfrm>
            <a:off x="9901921" y="2395256"/>
            <a:ext cx="467497" cy="369332"/>
          </a:xfrm>
          <a:prstGeom prst="rect">
            <a:avLst/>
          </a:prstGeom>
          <a:noFill/>
        </p:spPr>
        <p:txBody>
          <a:bodyPr wrap="square" rtlCol="0">
            <a:spAutoFit/>
          </a:bodyPr>
          <a:lstStyle/>
          <a:p>
            <a:pPr algn="ctr"/>
            <a:r>
              <a:rPr lang="en-US" dirty="0"/>
              <a:t>7</a:t>
            </a:r>
          </a:p>
        </p:txBody>
      </p:sp>
      <p:sp>
        <p:nvSpPr>
          <p:cNvPr id="108" name="TextBox 107">
            <a:extLst>
              <a:ext uri="{FF2B5EF4-FFF2-40B4-BE49-F238E27FC236}">
                <a16:creationId xmlns:a16="http://schemas.microsoft.com/office/drawing/2014/main" id="{CF917383-9763-A516-07F8-2A9F99D3347D}"/>
              </a:ext>
            </a:extLst>
          </p:cNvPr>
          <p:cNvSpPr txBox="1"/>
          <p:nvPr/>
        </p:nvSpPr>
        <p:spPr>
          <a:xfrm>
            <a:off x="7117850" y="2762220"/>
            <a:ext cx="467497" cy="369332"/>
          </a:xfrm>
          <a:prstGeom prst="rect">
            <a:avLst/>
          </a:prstGeom>
          <a:noFill/>
        </p:spPr>
        <p:txBody>
          <a:bodyPr wrap="square" rtlCol="0">
            <a:spAutoFit/>
          </a:bodyPr>
          <a:lstStyle/>
          <a:p>
            <a:pPr algn="ctr"/>
            <a:r>
              <a:rPr lang="en-US" dirty="0"/>
              <a:t>3</a:t>
            </a:r>
          </a:p>
        </p:txBody>
      </p:sp>
      <p:sp>
        <p:nvSpPr>
          <p:cNvPr id="109" name="TextBox 108">
            <a:extLst>
              <a:ext uri="{FF2B5EF4-FFF2-40B4-BE49-F238E27FC236}">
                <a16:creationId xmlns:a16="http://schemas.microsoft.com/office/drawing/2014/main" id="{4080FB9E-23AC-2864-EE8D-55E8F720F5AD}"/>
              </a:ext>
            </a:extLst>
          </p:cNvPr>
          <p:cNvSpPr txBox="1"/>
          <p:nvPr/>
        </p:nvSpPr>
        <p:spPr>
          <a:xfrm>
            <a:off x="8169890" y="2395256"/>
            <a:ext cx="467497" cy="369332"/>
          </a:xfrm>
          <a:prstGeom prst="rect">
            <a:avLst/>
          </a:prstGeom>
          <a:noFill/>
        </p:spPr>
        <p:txBody>
          <a:bodyPr wrap="square" rtlCol="0">
            <a:spAutoFit/>
          </a:bodyPr>
          <a:lstStyle/>
          <a:p>
            <a:pPr algn="ctr"/>
            <a:r>
              <a:rPr lang="en-US" dirty="0"/>
              <a:t>1</a:t>
            </a:r>
          </a:p>
        </p:txBody>
      </p:sp>
      <p:sp>
        <p:nvSpPr>
          <p:cNvPr id="110" name="TextBox 109">
            <a:extLst>
              <a:ext uri="{FF2B5EF4-FFF2-40B4-BE49-F238E27FC236}">
                <a16:creationId xmlns:a16="http://schemas.microsoft.com/office/drawing/2014/main" id="{19056168-47CD-10F1-658B-B04E3358131E}"/>
              </a:ext>
            </a:extLst>
          </p:cNvPr>
          <p:cNvSpPr txBox="1"/>
          <p:nvPr/>
        </p:nvSpPr>
        <p:spPr>
          <a:xfrm>
            <a:off x="8836740" y="5201616"/>
            <a:ext cx="467497" cy="369332"/>
          </a:xfrm>
          <a:prstGeom prst="rect">
            <a:avLst/>
          </a:prstGeom>
          <a:noFill/>
        </p:spPr>
        <p:txBody>
          <a:bodyPr wrap="square" rtlCol="0">
            <a:spAutoFit/>
          </a:bodyPr>
          <a:lstStyle/>
          <a:p>
            <a:pPr algn="ctr"/>
            <a:r>
              <a:rPr lang="en-US" dirty="0"/>
              <a:t>1</a:t>
            </a:r>
          </a:p>
        </p:txBody>
      </p:sp>
      <p:sp>
        <p:nvSpPr>
          <p:cNvPr id="111" name="TextBox 110">
            <a:extLst>
              <a:ext uri="{FF2B5EF4-FFF2-40B4-BE49-F238E27FC236}">
                <a16:creationId xmlns:a16="http://schemas.microsoft.com/office/drawing/2014/main" id="{F3C01185-576C-54FC-A3DD-9C9FE9550E80}"/>
              </a:ext>
            </a:extLst>
          </p:cNvPr>
          <p:cNvSpPr txBox="1"/>
          <p:nvPr/>
        </p:nvSpPr>
        <p:spPr>
          <a:xfrm>
            <a:off x="7452493" y="4858104"/>
            <a:ext cx="467497" cy="369332"/>
          </a:xfrm>
          <a:prstGeom prst="rect">
            <a:avLst/>
          </a:prstGeom>
          <a:noFill/>
        </p:spPr>
        <p:txBody>
          <a:bodyPr wrap="square" rtlCol="0">
            <a:spAutoFit/>
          </a:bodyPr>
          <a:lstStyle/>
          <a:p>
            <a:pPr algn="ctr"/>
            <a:r>
              <a:rPr lang="en-US" dirty="0"/>
              <a:t>1</a:t>
            </a:r>
          </a:p>
        </p:txBody>
      </p:sp>
      <p:sp>
        <p:nvSpPr>
          <p:cNvPr id="112" name="TextBox 111">
            <a:extLst>
              <a:ext uri="{FF2B5EF4-FFF2-40B4-BE49-F238E27FC236}">
                <a16:creationId xmlns:a16="http://schemas.microsoft.com/office/drawing/2014/main" id="{8C0E460D-FD0F-8590-4E5A-C0F7B8B1504C}"/>
              </a:ext>
            </a:extLst>
          </p:cNvPr>
          <p:cNvSpPr txBox="1"/>
          <p:nvPr/>
        </p:nvSpPr>
        <p:spPr>
          <a:xfrm>
            <a:off x="9901921" y="5201616"/>
            <a:ext cx="467497" cy="369332"/>
          </a:xfrm>
          <a:prstGeom prst="rect">
            <a:avLst/>
          </a:prstGeom>
          <a:noFill/>
        </p:spPr>
        <p:txBody>
          <a:bodyPr wrap="square" rtlCol="0">
            <a:spAutoFit/>
          </a:bodyPr>
          <a:lstStyle/>
          <a:p>
            <a:pPr algn="ctr"/>
            <a:r>
              <a:rPr lang="en-US" dirty="0"/>
              <a:t>4</a:t>
            </a:r>
          </a:p>
        </p:txBody>
      </p:sp>
      <p:sp>
        <p:nvSpPr>
          <p:cNvPr id="113" name="TextBox 112">
            <a:extLst>
              <a:ext uri="{FF2B5EF4-FFF2-40B4-BE49-F238E27FC236}">
                <a16:creationId xmlns:a16="http://schemas.microsoft.com/office/drawing/2014/main" id="{EEA4DC3C-C67E-4046-6287-1531B7F4813D}"/>
              </a:ext>
            </a:extLst>
          </p:cNvPr>
          <p:cNvSpPr txBox="1"/>
          <p:nvPr/>
        </p:nvSpPr>
        <p:spPr>
          <a:xfrm>
            <a:off x="9901921" y="4858104"/>
            <a:ext cx="467497" cy="369332"/>
          </a:xfrm>
          <a:prstGeom prst="rect">
            <a:avLst/>
          </a:prstGeom>
          <a:noFill/>
        </p:spPr>
        <p:txBody>
          <a:bodyPr wrap="square" rtlCol="0">
            <a:spAutoFit/>
          </a:bodyPr>
          <a:lstStyle/>
          <a:p>
            <a:pPr algn="ctr"/>
            <a:r>
              <a:rPr lang="en-US" dirty="0"/>
              <a:t>3</a:t>
            </a:r>
          </a:p>
        </p:txBody>
      </p:sp>
      <p:sp>
        <p:nvSpPr>
          <p:cNvPr id="114" name="TextBox 113">
            <a:extLst>
              <a:ext uri="{FF2B5EF4-FFF2-40B4-BE49-F238E27FC236}">
                <a16:creationId xmlns:a16="http://schemas.microsoft.com/office/drawing/2014/main" id="{A7432B79-B64F-8BA3-13CC-7550C1404075}"/>
              </a:ext>
            </a:extLst>
          </p:cNvPr>
          <p:cNvSpPr txBox="1"/>
          <p:nvPr/>
        </p:nvSpPr>
        <p:spPr>
          <a:xfrm>
            <a:off x="8494757" y="3082675"/>
            <a:ext cx="467497" cy="369332"/>
          </a:xfrm>
          <a:prstGeom prst="rect">
            <a:avLst/>
          </a:prstGeom>
          <a:noFill/>
        </p:spPr>
        <p:txBody>
          <a:bodyPr wrap="square" rtlCol="0">
            <a:spAutoFit/>
          </a:bodyPr>
          <a:lstStyle/>
          <a:p>
            <a:pPr algn="ctr"/>
            <a:r>
              <a:rPr lang="en-US" dirty="0"/>
              <a:t>3</a:t>
            </a:r>
          </a:p>
        </p:txBody>
      </p:sp>
      <p:sp>
        <p:nvSpPr>
          <p:cNvPr id="115" name="TextBox 114">
            <a:extLst>
              <a:ext uri="{FF2B5EF4-FFF2-40B4-BE49-F238E27FC236}">
                <a16:creationId xmlns:a16="http://schemas.microsoft.com/office/drawing/2014/main" id="{31D79593-4001-E35C-7C7E-73632BB72649}"/>
              </a:ext>
            </a:extLst>
          </p:cNvPr>
          <p:cNvSpPr txBox="1"/>
          <p:nvPr/>
        </p:nvSpPr>
        <p:spPr>
          <a:xfrm>
            <a:off x="9566835" y="2762220"/>
            <a:ext cx="467497" cy="369332"/>
          </a:xfrm>
          <a:prstGeom prst="rect">
            <a:avLst/>
          </a:prstGeom>
          <a:noFill/>
        </p:spPr>
        <p:txBody>
          <a:bodyPr wrap="square" rtlCol="0">
            <a:spAutoFit/>
          </a:bodyPr>
          <a:lstStyle/>
          <a:p>
            <a:pPr algn="ctr"/>
            <a:r>
              <a:rPr lang="en-US" dirty="0"/>
              <a:t>4</a:t>
            </a:r>
          </a:p>
        </p:txBody>
      </p:sp>
      <p:sp>
        <p:nvSpPr>
          <p:cNvPr id="116" name="TextBox 115">
            <a:extLst>
              <a:ext uri="{FF2B5EF4-FFF2-40B4-BE49-F238E27FC236}">
                <a16:creationId xmlns:a16="http://schemas.microsoft.com/office/drawing/2014/main" id="{73E4D2FF-0D7B-728F-1787-40AA5A964C70}"/>
              </a:ext>
            </a:extLst>
          </p:cNvPr>
          <p:cNvSpPr txBox="1"/>
          <p:nvPr/>
        </p:nvSpPr>
        <p:spPr>
          <a:xfrm>
            <a:off x="7452493" y="3449631"/>
            <a:ext cx="467497" cy="369332"/>
          </a:xfrm>
          <a:prstGeom prst="rect">
            <a:avLst/>
          </a:prstGeom>
          <a:noFill/>
        </p:spPr>
        <p:txBody>
          <a:bodyPr wrap="square" rtlCol="0">
            <a:spAutoFit/>
          </a:bodyPr>
          <a:lstStyle/>
          <a:p>
            <a:pPr algn="ctr"/>
            <a:r>
              <a:rPr lang="en-US" dirty="0"/>
              <a:t>3</a:t>
            </a:r>
          </a:p>
        </p:txBody>
      </p:sp>
      <p:sp>
        <p:nvSpPr>
          <p:cNvPr id="117" name="TextBox 116">
            <a:extLst>
              <a:ext uri="{FF2B5EF4-FFF2-40B4-BE49-F238E27FC236}">
                <a16:creationId xmlns:a16="http://schemas.microsoft.com/office/drawing/2014/main" id="{A7D2DF1C-53E6-D715-605C-B2E07BCD0354}"/>
              </a:ext>
            </a:extLst>
          </p:cNvPr>
          <p:cNvSpPr txBox="1"/>
          <p:nvPr/>
        </p:nvSpPr>
        <p:spPr>
          <a:xfrm>
            <a:off x="8169890" y="4136983"/>
            <a:ext cx="467497" cy="369332"/>
          </a:xfrm>
          <a:prstGeom prst="rect">
            <a:avLst/>
          </a:prstGeom>
          <a:noFill/>
        </p:spPr>
        <p:txBody>
          <a:bodyPr wrap="square" rtlCol="0">
            <a:spAutoFit/>
          </a:bodyPr>
          <a:lstStyle/>
          <a:p>
            <a:pPr algn="ctr"/>
            <a:r>
              <a:rPr lang="en-US" dirty="0"/>
              <a:t>3</a:t>
            </a:r>
          </a:p>
        </p:txBody>
      </p:sp>
      <p:sp>
        <p:nvSpPr>
          <p:cNvPr id="118" name="TextBox 117">
            <a:extLst>
              <a:ext uri="{FF2B5EF4-FFF2-40B4-BE49-F238E27FC236}">
                <a16:creationId xmlns:a16="http://schemas.microsoft.com/office/drawing/2014/main" id="{CCFEE172-3108-1A18-DFD1-EE8A14AD9781}"/>
              </a:ext>
            </a:extLst>
          </p:cNvPr>
          <p:cNvSpPr txBox="1"/>
          <p:nvPr/>
        </p:nvSpPr>
        <p:spPr>
          <a:xfrm>
            <a:off x="9566835" y="4513238"/>
            <a:ext cx="467497" cy="369332"/>
          </a:xfrm>
          <a:prstGeom prst="rect">
            <a:avLst/>
          </a:prstGeom>
          <a:noFill/>
        </p:spPr>
        <p:txBody>
          <a:bodyPr wrap="square" rtlCol="0">
            <a:spAutoFit/>
          </a:bodyPr>
          <a:lstStyle/>
          <a:p>
            <a:pPr algn="ctr"/>
            <a:r>
              <a:rPr lang="en-US" dirty="0"/>
              <a:t>5</a:t>
            </a:r>
          </a:p>
        </p:txBody>
      </p:sp>
      <p:sp>
        <p:nvSpPr>
          <p:cNvPr id="119" name="TextBox 118">
            <a:extLst>
              <a:ext uri="{FF2B5EF4-FFF2-40B4-BE49-F238E27FC236}">
                <a16:creationId xmlns:a16="http://schemas.microsoft.com/office/drawing/2014/main" id="{61385CA3-32A7-618E-F778-1B5897ED6FC3}"/>
              </a:ext>
            </a:extLst>
          </p:cNvPr>
          <p:cNvSpPr txBox="1"/>
          <p:nvPr/>
        </p:nvSpPr>
        <p:spPr>
          <a:xfrm>
            <a:off x="9198819" y="2762220"/>
            <a:ext cx="467497" cy="369332"/>
          </a:xfrm>
          <a:prstGeom prst="rect">
            <a:avLst/>
          </a:prstGeom>
          <a:noFill/>
        </p:spPr>
        <p:txBody>
          <a:bodyPr wrap="square" rtlCol="0">
            <a:spAutoFit/>
          </a:bodyPr>
          <a:lstStyle/>
          <a:p>
            <a:pPr algn="ctr"/>
            <a:r>
              <a:rPr lang="en-US" dirty="0"/>
              <a:t>1</a:t>
            </a:r>
          </a:p>
        </p:txBody>
      </p:sp>
      <p:sp>
        <p:nvSpPr>
          <p:cNvPr id="120" name="TextBox 119">
            <a:extLst>
              <a:ext uri="{FF2B5EF4-FFF2-40B4-BE49-F238E27FC236}">
                <a16:creationId xmlns:a16="http://schemas.microsoft.com/office/drawing/2014/main" id="{C836D0F6-C7F5-E1A3-B1E6-C04B4586DAAA}"/>
              </a:ext>
            </a:extLst>
          </p:cNvPr>
          <p:cNvSpPr txBox="1"/>
          <p:nvPr/>
        </p:nvSpPr>
        <p:spPr>
          <a:xfrm>
            <a:off x="8836740" y="3797851"/>
            <a:ext cx="467497" cy="369332"/>
          </a:xfrm>
          <a:prstGeom prst="rect">
            <a:avLst/>
          </a:prstGeom>
          <a:noFill/>
        </p:spPr>
        <p:txBody>
          <a:bodyPr wrap="square" rtlCol="0">
            <a:spAutoFit/>
          </a:bodyPr>
          <a:lstStyle/>
          <a:p>
            <a:pPr algn="ctr"/>
            <a:r>
              <a:rPr lang="en-US" dirty="0"/>
              <a:t>4</a:t>
            </a:r>
          </a:p>
        </p:txBody>
      </p:sp>
      <p:sp>
        <p:nvSpPr>
          <p:cNvPr id="121" name="TextBox 120">
            <a:extLst>
              <a:ext uri="{FF2B5EF4-FFF2-40B4-BE49-F238E27FC236}">
                <a16:creationId xmlns:a16="http://schemas.microsoft.com/office/drawing/2014/main" id="{E3D162C2-5A4D-36E1-2E37-78F14D6A9788}"/>
              </a:ext>
            </a:extLst>
          </p:cNvPr>
          <p:cNvSpPr txBox="1"/>
          <p:nvPr/>
        </p:nvSpPr>
        <p:spPr>
          <a:xfrm>
            <a:off x="7452493" y="3797851"/>
            <a:ext cx="467497" cy="369332"/>
          </a:xfrm>
          <a:prstGeom prst="rect">
            <a:avLst/>
          </a:prstGeom>
          <a:noFill/>
        </p:spPr>
        <p:txBody>
          <a:bodyPr wrap="square" rtlCol="0">
            <a:spAutoFit/>
          </a:bodyPr>
          <a:lstStyle/>
          <a:p>
            <a:pPr algn="ctr"/>
            <a:r>
              <a:rPr lang="en-US" dirty="0"/>
              <a:t>8</a:t>
            </a:r>
          </a:p>
        </p:txBody>
      </p:sp>
      <p:sp>
        <p:nvSpPr>
          <p:cNvPr id="122" name="TextBox 121">
            <a:extLst>
              <a:ext uri="{FF2B5EF4-FFF2-40B4-BE49-F238E27FC236}">
                <a16:creationId xmlns:a16="http://schemas.microsoft.com/office/drawing/2014/main" id="{DECB10CD-A865-41D4-C061-831B9C12E871}"/>
              </a:ext>
            </a:extLst>
          </p:cNvPr>
          <p:cNvSpPr txBox="1"/>
          <p:nvPr/>
        </p:nvSpPr>
        <p:spPr>
          <a:xfrm>
            <a:off x="7452493" y="4136983"/>
            <a:ext cx="467497" cy="369332"/>
          </a:xfrm>
          <a:prstGeom prst="rect">
            <a:avLst/>
          </a:prstGeom>
          <a:noFill/>
        </p:spPr>
        <p:txBody>
          <a:bodyPr wrap="square" rtlCol="0">
            <a:spAutoFit/>
          </a:bodyPr>
          <a:lstStyle/>
          <a:p>
            <a:pPr algn="ctr"/>
            <a:r>
              <a:rPr lang="en-US" dirty="0"/>
              <a:t>7</a:t>
            </a:r>
          </a:p>
        </p:txBody>
      </p:sp>
      <p:sp>
        <p:nvSpPr>
          <p:cNvPr id="123" name="TextBox 122">
            <a:extLst>
              <a:ext uri="{FF2B5EF4-FFF2-40B4-BE49-F238E27FC236}">
                <a16:creationId xmlns:a16="http://schemas.microsoft.com/office/drawing/2014/main" id="{2954EC10-1791-6BBA-CEB9-897D7BB527EC}"/>
              </a:ext>
            </a:extLst>
          </p:cNvPr>
          <p:cNvSpPr txBox="1"/>
          <p:nvPr/>
        </p:nvSpPr>
        <p:spPr>
          <a:xfrm>
            <a:off x="9198819" y="3449631"/>
            <a:ext cx="467497" cy="369332"/>
          </a:xfrm>
          <a:prstGeom prst="rect">
            <a:avLst/>
          </a:prstGeom>
          <a:noFill/>
        </p:spPr>
        <p:txBody>
          <a:bodyPr wrap="square" rtlCol="0">
            <a:spAutoFit/>
          </a:bodyPr>
          <a:lstStyle/>
          <a:p>
            <a:pPr algn="ctr"/>
            <a:r>
              <a:rPr lang="en-US" dirty="0"/>
              <a:t>4</a:t>
            </a:r>
          </a:p>
        </p:txBody>
      </p:sp>
      <p:sp>
        <p:nvSpPr>
          <p:cNvPr id="124" name="Arrow: Notched Right 123">
            <a:extLst>
              <a:ext uri="{FF2B5EF4-FFF2-40B4-BE49-F238E27FC236}">
                <a16:creationId xmlns:a16="http://schemas.microsoft.com/office/drawing/2014/main" id="{FE23FB44-F2BF-C6BF-1E1D-3A0606B524B5}"/>
              </a:ext>
            </a:extLst>
          </p:cNvPr>
          <p:cNvSpPr/>
          <p:nvPr/>
        </p:nvSpPr>
        <p:spPr>
          <a:xfrm>
            <a:off x="4999839" y="3534032"/>
            <a:ext cx="1723800" cy="979206"/>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7827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Shape 16">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7" name="Group 18">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20"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US"/>
            </a:p>
          </p:txBody>
        </p:sp>
        <p:sp>
          <p:nvSpPr>
            <p:cNvPr id="21"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txBody>
            <a:bodyPr/>
            <a:lstStyle/>
            <a:p>
              <a:endParaRPr lang="en-US"/>
            </a:p>
          </p:txBody>
        </p:sp>
        <p:sp>
          <p:nvSpPr>
            <p:cNvPr id="22"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txBody>
            <a:bodyPr/>
            <a:lstStyle/>
            <a:p>
              <a:endParaRPr lang="en-US"/>
            </a:p>
          </p:txBody>
        </p:sp>
        <p:sp>
          <p:nvSpPr>
            <p:cNvPr id="23"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US"/>
            </a:p>
          </p:txBody>
        </p:sp>
        <p:sp>
          <p:nvSpPr>
            <p:cNvPr id="24"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US"/>
            </a:p>
          </p:txBody>
        </p:sp>
        <p:sp>
          <p:nvSpPr>
            <p:cNvPr id="25"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txBody>
            <a:bodyPr/>
            <a:lstStyle/>
            <a:p>
              <a:endParaRPr lang="en-US"/>
            </a:p>
          </p:txBody>
        </p:sp>
      </p:grpSp>
      <p:sp>
        <p:nvSpPr>
          <p:cNvPr id="3" name="TextBox 2">
            <a:extLst>
              <a:ext uri="{FF2B5EF4-FFF2-40B4-BE49-F238E27FC236}">
                <a16:creationId xmlns:a16="http://schemas.microsoft.com/office/drawing/2014/main" id="{AB87BE73-A713-D0A8-139C-5816BE6AEF58}"/>
              </a:ext>
            </a:extLst>
          </p:cNvPr>
          <p:cNvSpPr txBox="1"/>
          <p:nvPr/>
        </p:nvSpPr>
        <p:spPr>
          <a:xfrm>
            <a:off x="3520440" y="514351"/>
            <a:ext cx="4534134" cy="5795009"/>
          </a:xfrm>
          <a:prstGeom prst="rect">
            <a:avLst/>
          </a:prstGeom>
          <a:solidFill>
            <a:schemeClr val="accent1">
              <a:lumMod val="75000"/>
            </a:schemeClr>
          </a:solidFill>
          <a:ln w="19050">
            <a:solidFill>
              <a:schemeClr val="tx1"/>
            </a:solidFill>
          </a:ln>
        </p:spPr>
        <p:txBody>
          <a:bodyPr wrap="square" rtlCol="0" anchor="t">
            <a:normAutofit/>
          </a:bodyPr>
          <a:lstStyle/>
          <a:p>
            <a:pPr>
              <a:lnSpc>
                <a:spcPct val="90000"/>
              </a:lnSpc>
              <a:spcAft>
                <a:spcPts val="600"/>
              </a:spcAft>
            </a:pPr>
            <a:r>
              <a:rPr lang="en-US" sz="1600" dirty="0">
                <a:solidFill>
                  <a:schemeClr val="bg1"/>
                </a:solidFill>
              </a:rPr>
              <a:t>Week	Date</a:t>
            </a:r>
          </a:p>
          <a:p>
            <a:pPr>
              <a:lnSpc>
                <a:spcPct val="90000"/>
              </a:lnSpc>
              <a:spcAft>
                <a:spcPts val="600"/>
              </a:spcAft>
            </a:pPr>
            <a:r>
              <a:rPr lang="en-US" sz="1600" dirty="0">
                <a:solidFill>
                  <a:schemeClr val="bg1"/>
                </a:solidFill>
              </a:rPr>
              <a:t>1	September 4</a:t>
            </a:r>
          </a:p>
          <a:p>
            <a:pPr>
              <a:lnSpc>
                <a:spcPct val="90000"/>
              </a:lnSpc>
              <a:spcAft>
                <a:spcPts val="600"/>
              </a:spcAft>
            </a:pPr>
            <a:r>
              <a:rPr lang="en-US" sz="1600" dirty="0">
                <a:solidFill>
                  <a:schemeClr val="bg1"/>
                </a:solidFill>
              </a:rPr>
              <a:t>2	September 9</a:t>
            </a:r>
          </a:p>
          <a:p>
            <a:pPr>
              <a:lnSpc>
                <a:spcPct val="90000"/>
              </a:lnSpc>
              <a:spcAft>
                <a:spcPts val="600"/>
              </a:spcAft>
            </a:pPr>
            <a:r>
              <a:rPr lang="en-US" sz="1600" dirty="0">
                <a:solidFill>
                  <a:schemeClr val="bg1"/>
                </a:solidFill>
              </a:rPr>
              <a:t>3	September  16</a:t>
            </a:r>
          </a:p>
          <a:p>
            <a:pPr>
              <a:lnSpc>
                <a:spcPct val="90000"/>
              </a:lnSpc>
              <a:spcAft>
                <a:spcPts val="600"/>
              </a:spcAft>
            </a:pPr>
            <a:r>
              <a:rPr lang="en-US" sz="1600" dirty="0">
                <a:solidFill>
                  <a:schemeClr val="bg1"/>
                </a:solidFill>
              </a:rPr>
              <a:t>4	September 23</a:t>
            </a:r>
          </a:p>
          <a:p>
            <a:pPr>
              <a:lnSpc>
                <a:spcPct val="90000"/>
              </a:lnSpc>
              <a:spcAft>
                <a:spcPts val="600"/>
              </a:spcAft>
            </a:pPr>
            <a:r>
              <a:rPr lang="en-US" sz="1600" dirty="0">
                <a:solidFill>
                  <a:schemeClr val="bg1"/>
                </a:solidFill>
              </a:rPr>
              <a:t>5	September 30 </a:t>
            </a:r>
          </a:p>
          <a:p>
            <a:pPr>
              <a:lnSpc>
                <a:spcPct val="90000"/>
              </a:lnSpc>
              <a:spcAft>
                <a:spcPts val="600"/>
              </a:spcAft>
            </a:pPr>
            <a:r>
              <a:rPr lang="en-US" sz="1600" dirty="0">
                <a:solidFill>
                  <a:schemeClr val="bg1"/>
                </a:solidFill>
              </a:rPr>
              <a:t>6	October 7</a:t>
            </a:r>
          </a:p>
          <a:p>
            <a:pPr>
              <a:lnSpc>
                <a:spcPct val="90000"/>
              </a:lnSpc>
              <a:spcAft>
                <a:spcPts val="600"/>
              </a:spcAft>
            </a:pPr>
            <a:r>
              <a:rPr lang="en-US" sz="1600" dirty="0">
                <a:solidFill>
                  <a:schemeClr val="bg1"/>
                </a:solidFill>
              </a:rPr>
              <a:t>--	October 14 (No school)</a:t>
            </a:r>
          </a:p>
          <a:p>
            <a:pPr>
              <a:lnSpc>
                <a:spcPct val="90000"/>
              </a:lnSpc>
              <a:spcAft>
                <a:spcPts val="600"/>
              </a:spcAft>
            </a:pPr>
            <a:r>
              <a:rPr lang="en-US" sz="1600" dirty="0">
                <a:solidFill>
                  <a:schemeClr val="bg1"/>
                </a:solidFill>
              </a:rPr>
              <a:t>7	October 21</a:t>
            </a:r>
          </a:p>
          <a:p>
            <a:pPr>
              <a:lnSpc>
                <a:spcPct val="90000"/>
              </a:lnSpc>
              <a:spcAft>
                <a:spcPts val="600"/>
              </a:spcAft>
            </a:pPr>
            <a:r>
              <a:rPr lang="en-US" sz="1600" dirty="0">
                <a:solidFill>
                  <a:schemeClr val="bg1"/>
                </a:solidFill>
              </a:rPr>
              <a:t>8	October 28 -- Midterm</a:t>
            </a:r>
          </a:p>
          <a:p>
            <a:pPr>
              <a:lnSpc>
                <a:spcPct val="90000"/>
              </a:lnSpc>
              <a:spcAft>
                <a:spcPts val="600"/>
              </a:spcAft>
            </a:pPr>
            <a:r>
              <a:rPr lang="en-US" sz="1600" dirty="0">
                <a:solidFill>
                  <a:schemeClr val="bg1"/>
                </a:solidFill>
              </a:rPr>
              <a:t>9	November 4</a:t>
            </a:r>
          </a:p>
          <a:p>
            <a:pPr>
              <a:lnSpc>
                <a:spcPct val="90000"/>
              </a:lnSpc>
              <a:spcAft>
                <a:spcPts val="600"/>
              </a:spcAft>
            </a:pPr>
            <a:r>
              <a:rPr lang="en-US" sz="1600" dirty="0">
                <a:solidFill>
                  <a:schemeClr val="bg1"/>
                </a:solidFill>
              </a:rPr>
              <a:t>10	November 11</a:t>
            </a:r>
          </a:p>
          <a:p>
            <a:pPr>
              <a:lnSpc>
                <a:spcPct val="90000"/>
              </a:lnSpc>
              <a:spcAft>
                <a:spcPts val="600"/>
              </a:spcAft>
            </a:pPr>
            <a:r>
              <a:rPr lang="en-US" sz="1600" dirty="0">
                <a:solidFill>
                  <a:schemeClr val="bg1"/>
                </a:solidFill>
              </a:rPr>
              <a:t>11	November 18</a:t>
            </a:r>
          </a:p>
          <a:p>
            <a:pPr>
              <a:lnSpc>
                <a:spcPct val="90000"/>
              </a:lnSpc>
              <a:spcAft>
                <a:spcPts val="600"/>
              </a:spcAft>
            </a:pPr>
            <a:r>
              <a:rPr lang="en-US" sz="1600" dirty="0">
                <a:solidFill>
                  <a:schemeClr val="bg1"/>
                </a:solidFill>
              </a:rPr>
              <a:t>12	November 25</a:t>
            </a:r>
          </a:p>
          <a:p>
            <a:pPr>
              <a:lnSpc>
                <a:spcPct val="90000"/>
              </a:lnSpc>
              <a:spcAft>
                <a:spcPts val="600"/>
              </a:spcAft>
            </a:pPr>
            <a:r>
              <a:rPr lang="en-US" sz="1600" dirty="0">
                <a:solidFill>
                  <a:schemeClr val="bg1"/>
                </a:solidFill>
              </a:rPr>
              <a:t>13	December 2</a:t>
            </a:r>
          </a:p>
          <a:p>
            <a:pPr>
              <a:lnSpc>
                <a:spcPct val="90000"/>
              </a:lnSpc>
              <a:spcAft>
                <a:spcPts val="600"/>
              </a:spcAft>
            </a:pPr>
            <a:r>
              <a:rPr lang="en-US" sz="1600" dirty="0">
                <a:solidFill>
                  <a:schemeClr val="bg1"/>
                </a:solidFill>
              </a:rPr>
              <a:t>14	December 9 – Teams present project</a:t>
            </a:r>
          </a:p>
          <a:p>
            <a:pPr>
              <a:lnSpc>
                <a:spcPct val="90000"/>
              </a:lnSpc>
              <a:spcAft>
                <a:spcPts val="600"/>
              </a:spcAft>
            </a:pPr>
            <a:r>
              <a:rPr lang="en-US" sz="1600" dirty="0">
                <a:solidFill>
                  <a:schemeClr val="bg1"/>
                </a:solidFill>
              </a:rPr>
              <a:t>--	December 14 – Project due</a:t>
            </a:r>
          </a:p>
          <a:p>
            <a:pPr>
              <a:lnSpc>
                <a:spcPct val="90000"/>
              </a:lnSpc>
              <a:spcAft>
                <a:spcPts val="600"/>
              </a:spcAft>
            </a:pPr>
            <a:r>
              <a:rPr lang="en-US" sz="1600" dirty="0">
                <a:solidFill>
                  <a:schemeClr val="bg1"/>
                </a:solidFill>
              </a:rPr>
              <a:t>15	December 16 -- Final</a:t>
            </a:r>
          </a:p>
        </p:txBody>
      </p:sp>
      <p:sp>
        <p:nvSpPr>
          <p:cNvPr id="8" name="TextBox 7"/>
          <p:cNvSpPr txBox="1"/>
          <p:nvPr/>
        </p:nvSpPr>
        <p:spPr>
          <a:xfrm>
            <a:off x="8054574" y="685800"/>
            <a:ext cx="3939630" cy="5105400"/>
          </a:xfrm>
          <a:prstGeom prst="rect">
            <a:avLst/>
          </a:prstGeom>
          <a:noFill/>
        </p:spPr>
        <p:txBody>
          <a:bodyPr wrap="square" rtlCol="0" anchor="t">
            <a:normAutofit/>
          </a:bodyPr>
          <a:lstStyle/>
          <a:p>
            <a:pPr>
              <a:lnSpc>
                <a:spcPct val="90000"/>
              </a:lnSpc>
              <a:spcAft>
                <a:spcPts val="600"/>
              </a:spcAft>
            </a:pPr>
            <a:r>
              <a:rPr lang="en-US" dirty="0"/>
              <a:t>Textbook</a:t>
            </a:r>
          </a:p>
          <a:p>
            <a:pPr marL="914400" lvl="1" indent="-457200">
              <a:lnSpc>
                <a:spcPct val="90000"/>
              </a:lnSpc>
              <a:spcAft>
                <a:spcPts val="600"/>
              </a:spcAft>
              <a:buFont typeface="Wingdings" panose="05000000000000000000" pitchFamily="2" charset="2"/>
              <a:buChar char="§"/>
            </a:pPr>
            <a:r>
              <a:rPr lang="en-US" dirty="0"/>
              <a:t>Software Engineering: A Practitioner’s Approach, 9th edition</a:t>
            </a:r>
          </a:p>
          <a:p>
            <a:pPr marL="914400" lvl="1">
              <a:lnSpc>
                <a:spcPct val="90000"/>
              </a:lnSpc>
              <a:spcAft>
                <a:spcPts val="600"/>
              </a:spcAft>
            </a:pPr>
            <a:r>
              <a:rPr lang="en-US" dirty="0">
                <a:effectLst/>
              </a:rPr>
              <a:t>Roger Pressman, Bruce Maxim</a:t>
            </a:r>
          </a:p>
          <a:p>
            <a:pPr marL="914400" lvl="1">
              <a:lnSpc>
                <a:spcPct val="90000"/>
              </a:lnSpc>
              <a:spcAft>
                <a:spcPts val="600"/>
              </a:spcAft>
            </a:pPr>
            <a:r>
              <a:rPr lang="en-US" dirty="0">
                <a:effectLst/>
              </a:rPr>
              <a:t>McGraw Hill, 2020 </a:t>
            </a:r>
          </a:p>
          <a:p>
            <a:pPr marL="914400" lvl="1">
              <a:lnSpc>
                <a:spcPct val="90000"/>
              </a:lnSpc>
              <a:spcAft>
                <a:spcPts val="600"/>
              </a:spcAft>
            </a:pPr>
            <a:r>
              <a:rPr lang="en-US" dirty="0">
                <a:effectLst/>
              </a:rPr>
              <a:t>ISBN 978-1-259-87297-6</a:t>
            </a:r>
            <a:endParaRPr lang="en-US" dirty="0"/>
          </a:p>
          <a:p>
            <a:pPr algn="ctr">
              <a:lnSpc>
                <a:spcPct val="90000"/>
              </a:lnSpc>
              <a:spcAft>
                <a:spcPts val="600"/>
              </a:spcAft>
            </a:pPr>
            <a:endParaRPr lang="en-US" dirty="0">
              <a:solidFill>
                <a:schemeClr val="bg1"/>
              </a:solidFill>
            </a:endParaRPr>
          </a:p>
          <a:p>
            <a:pPr>
              <a:lnSpc>
                <a:spcPct val="90000"/>
              </a:lnSpc>
              <a:spcAft>
                <a:spcPts val="600"/>
              </a:spcAft>
            </a:pPr>
            <a:r>
              <a:rPr lang="en-US" dirty="0"/>
              <a:t>Repository for all class materials:</a:t>
            </a:r>
          </a:p>
          <a:p>
            <a:pPr marL="914400" lvl="1" indent="-457200">
              <a:lnSpc>
                <a:spcPct val="90000"/>
              </a:lnSpc>
              <a:spcAft>
                <a:spcPts val="600"/>
              </a:spcAft>
              <a:buFont typeface="Wingdings" panose="05000000000000000000" pitchFamily="2" charset="2"/>
              <a:buChar char="§"/>
            </a:pPr>
            <a:r>
              <a:rPr lang="en-US" dirty="0"/>
              <a:t>Blackboard</a:t>
            </a:r>
          </a:p>
          <a:p>
            <a:pPr marL="914400" lvl="1" indent="-457200">
              <a:lnSpc>
                <a:spcPct val="90000"/>
              </a:lnSpc>
              <a:spcAft>
                <a:spcPts val="600"/>
              </a:spcAft>
              <a:buFont typeface="Wingdings" panose="05000000000000000000" pitchFamily="2" charset="2"/>
              <a:buChar char="§"/>
            </a:pPr>
            <a:r>
              <a:rPr lang="en-US" dirty="0" err="1"/>
              <a:t>Github</a:t>
            </a:r>
            <a:endParaRPr lang="en-US" dirty="0"/>
          </a:p>
        </p:txBody>
      </p:sp>
      <p:sp>
        <p:nvSpPr>
          <p:cNvPr id="2" name="Title 1"/>
          <p:cNvSpPr>
            <a:spLocks noGrp="1"/>
          </p:cNvSpPr>
          <p:nvPr>
            <p:ph type="title"/>
          </p:nvPr>
        </p:nvSpPr>
        <p:spPr>
          <a:xfrm>
            <a:off x="535020" y="685800"/>
            <a:ext cx="2780271" cy="5105400"/>
          </a:xfrm>
        </p:spPr>
        <p:txBody>
          <a:bodyPr vert="horz" lIns="91440" tIns="45720" rIns="91440" bIns="45720" rtlCol="0" anchor="ctr">
            <a:normAutofit/>
          </a:bodyPr>
          <a:lstStyle/>
          <a:p>
            <a:r>
              <a:rPr lang="en-US" sz="3400" b="1" kern="1200">
                <a:solidFill>
                  <a:srgbClr val="FFFFFF"/>
                </a:solidFill>
                <a:latin typeface="+mj-lt"/>
                <a:ea typeface="+mj-ea"/>
                <a:cs typeface="+mj-cs"/>
              </a:rPr>
              <a:t>Administrative Items</a:t>
            </a:r>
          </a:p>
        </p:txBody>
      </p:sp>
      <p:sp>
        <p:nvSpPr>
          <p:cNvPr id="12" name="Slide Number Placeholder 11"/>
          <p:cNvSpPr>
            <a:spLocks noGrp="1"/>
          </p:cNvSpPr>
          <p:nvPr>
            <p:ph type="sldNum" sz="quarter" idx="12"/>
          </p:nvPr>
        </p:nvSpPr>
        <p:spPr>
          <a:xfrm>
            <a:off x="10265568" y="6309360"/>
            <a:ext cx="1088231" cy="365125"/>
          </a:xfrm>
        </p:spPr>
        <p:txBody>
          <a:bodyPr vert="horz" lIns="91440" tIns="45720" rIns="91440" bIns="45720" rtlCol="0" anchor="ctr">
            <a:normAutofit/>
          </a:bodyPr>
          <a:lstStyle/>
          <a:p>
            <a:pPr>
              <a:spcAft>
                <a:spcPts val="600"/>
              </a:spcAft>
            </a:pPr>
            <a:fld id="{B661BBF0-7AC7-4757-B695-A62919CB5B85}" type="slidenum">
              <a:rPr lang="en-US">
                <a:solidFill>
                  <a:prstClr val="black">
                    <a:tint val="75000"/>
                  </a:prstClr>
                </a:solidFill>
              </a:rPr>
              <a:pPr>
                <a:spcAft>
                  <a:spcPts val="600"/>
                </a:spcAft>
              </a:pPr>
              <a:t>5</a:t>
            </a:fld>
            <a:endParaRPr lang="en-US">
              <a:solidFill>
                <a:prstClr val="black">
                  <a:tint val="75000"/>
                </a:prstClr>
              </a:solidFill>
            </a:endParaRPr>
          </a:p>
        </p:txBody>
      </p:sp>
    </p:spTree>
    <p:extLst>
      <p:ext uri="{BB962C8B-B14F-4D97-AF65-F5344CB8AC3E}">
        <p14:creationId xmlns:p14="http://schemas.microsoft.com/office/powerpoint/2010/main" val="17848229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12192000" cy="523220"/>
          </a:xfrm>
          <a:prstGeom prst="rect">
            <a:avLst/>
          </a:prstGeom>
          <a:solidFill>
            <a:schemeClr val="tx1">
              <a:lumMod val="95000"/>
              <a:lumOff val="5000"/>
              <a:alpha val="87059"/>
            </a:schemeClr>
          </a:solidFill>
        </p:spPr>
        <p:txBody>
          <a:bodyPr wrap="square" rtlCol="0">
            <a:spAutoFit/>
          </a:bodyPr>
          <a:lstStyle/>
          <a:p>
            <a:r>
              <a:rPr lang="en-US" sz="2800" b="1" dirty="0">
                <a:solidFill>
                  <a:schemeClr val="bg1"/>
                </a:solidFill>
              </a:rPr>
              <a:t>Sudoku Puzzle Playing/Designing App</a:t>
            </a:r>
            <a:endParaRPr lang="en-US" sz="2000" dirty="0">
              <a:solidFill>
                <a:schemeClr val="bg1"/>
              </a:solidFill>
            </a:endParaRPr>
          </a:p>
        </p:txBody>
      </p:sp>
      <p:sp>
        <p:nvSpPr>
          <p:cNvPr id="4" name="TextBox 3"/>
          <p:cNvSpPr txBox="1"/>
          <p:nvPr/>
        </p:nvSpPr>
        <p:spPr>
          <a:xfrm>
            <a:off x="385894" y="931178"/>
            <a:ext cx="7315200" cy="5355312"/>
          </a:xfrm>
          <a:prstGeom prst="rect">
            <a:avLst/>
          </a:prstGeom>
          <a:noFill/>
        </p:spPr>
        <p:txBody>
          <a:bodyPr wrap="square" rtlCol="0">
            <a:spAutoFit/>
          </a:bodyPr>
          <a:lstStyle/>
          <a:p>
            <a:r>
              <a:rPr lang="en-US" dirty="0"/>
              <a:t>Create a system that facilitates the following:</a:t>
            </a:r>
          </a:p>
          <a:p>
            <a:endParaRPr lang="en-US" dirty="0"/>
          </a:p>
          <a:p>
            <a:pPr marL="285750" indent="-285750">
              <a:buFont typeface="Arial" panose="020B0604020202020204" pitchFamily="34" charset="0"/>
              <a:buChar char="•"/>
            </a:pPr>
            <a:r>
              <a:rPr lang="en-US" dirty="0"/>
              <a:t>An app for users to solve Sudoku puzzles on. Features of which will include:</a:t>
            </a:r>
          </a:p>
          <a:p>
            <a:pPr marL="742950" lvl="1" indent="-285750">
              <a:buFont typeface="Arial" panose="020B0604020202020204" pitchFamily="34" charset="0"/>
              <a:buChar char="•"/>
            </a:pPr>
            <a:r>
              <a:rPr lang="en-US" dirty="0"/>
              <a:t>2-dimensional puzzles of various sizes (4x4, 9x9, 16x16)</a:t>
            </a:r>
          </a:p>
          <a:p>
            <a:pPr marL="742950" lvl="1" indent="-285750">
              <a:buFont typeface="Arial" panose="020B0604020202020204" pitchFamily="34" charset="0"/>
              <a:buChar char="•"/>
            </a:pPr>
            <a:r>
              <a:rPr lang="en-US" dirty="0"/>
              <a:t>Puzzles can be selected from a library or generated on demand</a:t>
            </a:r>
          </a:p>
          <a:p>
            <a:pPr marL="742950" lvl="1" indent="-285750">
              <a:buFont typeface="Arial" panose="020B0604020202020204" pitchFamily="34" charset="0"/>
              <a:buChar char="•"/>
            </a:pPr>
            <a:r>
              <a:rPr lang="en-US" dirty="0"/>
              <a:t>Selectable difficulty levels</a:t>
            </a:r>
          </a:p>
          <a:p>
            <a:pPr marL="742950" lvl="1" indent="-285750">
              <a:buFont typeface="Arial" panose="020B0604020202020204" pitchFamily="34" charset="0"/>
              <a:buChar char="•"/>
            </a:pPr>
            <a:r>
              <a:rPr lang="en-US" dirty="0"/>
              <a:t>Area to make notations</a:t>
            </a:r>
          </a:p>
          <a:p>
            <a:pPr marL="742950" lvl="1" indent="-285750">
              <a:buFont typeface="Arial" panose="020B0604020202020204" pitchFamily="34" charset="0"/>
              <a:buChar char="•"/>
            </a:pPr>
            <a:r>
              <a:rPr lang="en-US" dirty="0"/>
              <a:t>Check solution as far as completed</a:t>
            </a:r>
          </a:p>
          <a:p>
            <a:pPr marL="742950" lvl="1" indent="-285750">
              <a:buFont typeface="Arial" panose="020B0604020202020204" pitchFamily="34" charset="0"/>
              <a:buChar char="•"/>
            </a:pPr>
            <a:r>
              <a:rPr lang="en-US" dirty="0"/>
              <a:t>Undo last move</a:t>
            </a:r>
          </a:p>
          <a:p>
            <a:pPr marL="742950" lvl="1" indent="-285750">
              <a:buFont typeface="Arial" panose="020B0604020202020204" pitchFamily="34" charset="0"/>
              <a:buChar char="•"/>
            </a:pPr>
            <a:r>
              <a:rPr lang="en-US" dirty="0"/>
              <a:t>Undo until all mistakes gone</a:t>
            </a:r>
          </a:p>
          <a:p>
            <a:pPr marL="742950" lvl="1" indent="-285750">
              <a:buFont typeface="Arial" panose="020B0604020202020204" pitchFamily="34" charset="0"/>
              <a:buChar char="•"/>
            </a:pPr>
            <a:r>
              <a:rPr lang="en-US" dirty="0"/>
              <a:t>Get a random or specific hint</a:t>
            </a:r>
          </a:p>
          <a:p>
            <a:pPr marL="742950" lvl="1" indent="-285750">
              <a:buFont typeface="Arial" panose="020B0604020202020204" pitchFamily="34" charset="0"/>
              <a:buChar char="•"/>
            </a:pPr>
            <a:r>
              <a:rPr lang="en-US" dirty="0"/>
              <a:t>Timing solution</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 app for users to create Sudoku puzzles on. Features of which will include:</a:t>
            </a:r>
          </a:p>
          <a:p>
            <a:pPr marL="742950" lvl="1" indent="-285750">
              <a:buFont typeface="Arial" panose="020B0604020202020204" pitchFamily="34" charset="0"/>
              <a:buChar char="•"/>
            </a:pPr>
            <a:r>
              <a:rPr lang="en-US" dirty="0"/>
              <a:t>Creating grids of various sizes</a:t>
            </a:r>
          </a:p>
          <a:p>
            <a:pPr marL="742950" lvl="1" indent="-285750">
              <a:buFont typeface="Arial" panose="020B0604020202020204" pitchFamily="34" charset="0"/>
              <a:buChar char="•"/>
            </a:pPr>
            <a:r>
              <a:rPr lang="en-US" dirty="0"/>
              <a:t>Populate initial entries manually or have generated</a:t>
            </a:r>
          </a:p>
          <a:p>
            <a:pPr marL="742950" lvl="1" indent="-285750">
              <a:buFont typeface="Arial" panose="020B0604020202020204" pitchFamily="34" charset="0"/>
              <a:buChar char="•"/>
            </a:pPr>
            <a:r>
              <a:rPr lang="en-US" dirty="0"/>
              <a:t>Use / define alternative representation to numeric entries</a:t>
            </a:r>
          </a:p>
        </p:txBody>
      </p:sp>
      <p:sp>
        <p:nvSpPr>
          <p:cNvPr id="6" name="Folded Corner 5"/>
          <p:cNvSpPr/>
          <p:nvPr/>
        </p:nvSpPr>
        <p:spPr>
          <a:xfrm>
            <a:off x="7148820" y="1758891"/>
            <a:ext cx="4847438" cy="3765259"/>
          </a:xfrm>
          <a:prstGeom prst="foldedCorner">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accent1">
                    <a:lumMod val="50000"/>
                  </a:schemeClr>
                </a:solidFill>
                <a:latin typeface="Bradley Hand ITC" panose="03070402050302030203" pitchFamily="66" charset="0"/>
              </a:rPr>
              <a:t>Most professional projects require one or more team members to have significant domain knowledge. Our project has been chosen to help minimize that requirement.</a:t>
            </a:r>
          </a:p>
        </p:txBody>
      </p:sp>
    </p:spTree>
    <p:extLst>
      <p:ext uri="{BB962C8B-B14F-4D97-AF65-F5344CB8AC3E}">
        <p14:creationId xmlns:p14="http://schemas.microsoft.com/office/powerpoint/2010/main" val="881310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1">
              <a:lumMod val="75000"/>
            </a:schemeClr>
          </a:solidFill>
          <a:ln>
            <a:noFill/>
          </a:ln>
        </p:spPr>
        <p:txBody>
          <a:bodyPr/>
          <a:lstStyle/>
          <a:p>
            <a:r>
              <a:rPr lang="en-US" b="1" dirty="0">
                <a:solidFill>
                  <a:schemeClr val="bg1"/>
                </a:solidFill>
              </a:rPr>
              <a:t>Administrative Items</a:t>
            </a:r>
          </a:p>
        </p:txBody>
      </p:sp>
      <p:sp>
        <p:nvSpPr>
          <p:cNvPr id="7" name="TextBox 6"/>
          <p:cNvSpPr txBox="1"/>
          <p:nvPr/>
        </p:nvSpPr>
        <p:spPr>
          <a:xfrm>
            <a:off x="331899" y="2572918"/>
            <a:ext cx="3683148" cy="1846659"/>
          </a:xfrm>
          <a:prstGeom prst="rect">
            <a:avLst/>
          </a:prstGeom>
          <a:solidFill>
            <a:schemeClr val="accent5">
              <a:lumMod val="75000"/>
            </a:schemeClr>
          </a:solidFill>
          <a:ln>
            <a:noFill/>
          </a:ln>
        </p:spPr>
        <p:txBody>
          <a:bodyPr wrap="square" rtlCol="0">
            <a:spAutoFit/>
          </a:bodyPr>
          <a:lstStyle/>
          <a:p>
            <a:r>
              <a:rPr lang="en-US" sz="2400" dirty="0">
                <a:solidFill>
                  <a:schemeClr val="bg1"/>
                </a:solidFill>
              </a:rPr>
              <a:t>Grading:</a:t>
            </a:r>
          </a:p>
          <a:p>
            <a:pPr marL="914400" lvl="1" indent="-457200">
              <a:buFont typeface="Wingdings" panose="05000000000000000000" pitchFamily="2" charset="2"/>
              <a:buChar char="§"/>
            </a:pPr>
            <a:r>
              <a:rPr lang="en-US" dirty="0">
                <a:solidFill>
                  <a:schemeClr val="bg1"/>
                </a:solidFill>
              </a:rPr>
              <a:t>Class participation: 3%</a:t>
            </a:r>
          </a:p>
          <a:p>
            <a:pPr marL="914400" lvl="1" indent="-457200">
              <a:buFont typeface="Wingdings" panose="05000000000000000000" pitchFamily="2" charset="2"/>
              <a:buChar char="§"/>
            </a:pPr>
            <a:r>
              <a:rPr lang="en-US" dirty="0">
                <a:solidFill>
                  <a:schemeClr val="bg1"/>
                </a:solidFill>
              </a:rPr>
              <a:t>Homework: 12%</a:t>
            </a:r>
          </a:p>
          <a:p>
            <a:pPr marL="914400" lvl="1" indent="-457200">
              <a:buFont typeface="Wingdings" panose="05000000000000000000" pitchFamily="2" charset="2"/>
              <a:buChar char="§"/>
            </a:pPr>
            <a:r>
              <a:rPr lang="en-US" dirty="0">
                <a:solidFill>
                  <a:schemeClr val="bg1"/>
                </a:solidFill>
              </a:rPr>
              <a:t>Midterm: 20%</a:t>
            </a:r>
          </a:p>
          <a:p>
            <a:pPr marL="914400" lvl="1" indent="-457200">
              <a:buFont typeface="Wingdings" panose="05000000000000000000" pitchFamily="2" charset="2"/>
              <a:buChar char="§"/>
            </a:pPr>
            <a:r>
              <a:rPr lang="en-US" dirty="0">
                <a:solidFill>
                  <a:schemeClr val="bg1"/>
                </a:solidFill>
              </a:rPr>
              <a:t>Project: 35%</a:t>
            </a:r>
          </a:p>
          <a:p>
            <a:pPr marL="914400" lvl="1" indent="-457200">
              <a:buFont typeface="Wingdings" panose="05000000000000000000" pitchFamily="2" charset="2"/>
              <a:buChar char="§"/>
            </a:pPr>
            <a:r>
              <a:rPr lang="en-US" dirty="0">
                <a:solidFill>
                  <a:schemeClr val="bg1"/>
                </a:solidFill>
              </a:rPr>
              <a:t>Final: 30%</a:t>
            </a:r>
          </a:p>
        </p:txBody>
      </p:sp>
      <p:sp>
        <p:nvSpPr>
          <p:cNvPr id="12" name="Slide Number Placeholder 11"/>
          <p:cNvSpPr>
            <a:spLocks noGrp="1"/>
          </p:cNvSpPr>
          <p:nvPr>
            <p:ph type="sldNum" sz="quarter" idx="12"/>
          </p:nvPr>
        </p:nvSpPr>
        <p:spPr/>
        <p:txBody>
          <a:bodyPr/>
          <a:lstStyle/>
          <a:p>
            <a:fld id="{B661BBF0-7AC7-4757-B695-A62919CB5B85}" type="slidenum">
              <a:rPr lang="en-US" smtClean="0"/>
              <a:t>6</a:t>
            </a:fld>
            <a:endParaRPr lang="en-US"/>
          </a:p>
        </p:txBody>
      </p:sp>
      <p:sp>
        <p:nvSpPr>
          <p:cNvPr id="3" name="TextBox 2">
            <a:extLst>
              <a:ext uri="{FF2B5EF4-FFF2-40B4-BE49-F238E27FC236}">
                <a16:creationId xmlns:a16="http://schemas.microsoft.com/office/drawing/2014/main" id="{24B16A1E-A75C-DD89-133E-A761E519BAC9}"/>
              </a:ext>
            </a:extLst>
          </p:cNvPr>
          <p:cNvSpPr txBox="1"/>
          <p:nvPr/>
        </p:nvSpPr>
        <p:spPr>
          <a:xfrm>
            <a:off x="5534588" y="2765085"/>
            <a:ext cx="5284734" cy="1292662"/>
          </a:xfrm>
          <a:prstGeom prst="rect">
            <a:avLst/>
          </a:prstGeom>
          <a:solidFill>
            <a:schemeClr val="accent1">
              <a:lumMod val="40000"/>
              <a:lumOff val="60000"/>
            </a:schemeClr>
          </a:solidFill>
        </p:spPr>
        <p:txBody>
          <a:bodyPr wrap="square" rtlCol="0">
            <a:spAutoFit/>
          </a:bodyPr>
          <a:lstStyle/>
          <a:p>
            <a:r>
              <a:rPr lang="en-US" sz="2400" dirty="0"/>
              <a:t>Homework: 12%</a:t>
            </a:r>
          </a:p>
          <a:p>
            <a:pPr marL="914400" lvl="1" indent="-457200">
              <a:buFont typeface="Wingdings" panose="05000000000000000000" pitchFamily="2" charset="2"/>
              <a:buChar char="§"/>
            </a:pPr>
            <a:r>
              <a:rPr lang="en-US" dirty="0"/>
              <a:t>Completeness: 80%</a:t>
            </a:r>
          </a:p>
          <a:p>
            <a:pPr marL="914400" lvl="1" indent="-457200">
              <a:buFont typeface="Wingdings" panose="05000000000000000000" pitchFamily="2" charset="2"/>
              <a:buChar char="§"/>
            </a:pPr>
            <a:r>
              <a:rPr lang="en-US" dirty="0"/>
              <a:t>Correctness: 20% </a:t>
            </a:r>
          </a:p>
          <a:p>
            <a:pPr marL="914400" lvl="1" indent="-457200">
              <a:buFont typeface="Wingdings" panose="05000000000000000000" pitchFamily="2" charset="2"/>
              <a:buChar char="§"/>
            </a:pPr>
            <a:r>
              <a:rPr lang="en-US" dirty="0"/>
              <a:t>Lateness: 5% off</a:t>
            </a:r>
          </a:p>
        </p:txBody>
      </p:sp>
      <p:sp>
        <p:nvSpPr>
          <p:cNvPr id="4" name="TextBox 3">
            <a:extLst>
              <a:ext uri="{FF2B5EF4-FFF2-40B4-BE49-F238E27FC236}">
                <a16:creationId xmlns:a16="http://schemas.microsoft.com/office/drawing/2014/main" id="{60FA3BDD-2A6F-1EB4-E6B9-86155FEA962D}"/>
              </a:ext>
            </a:extLst>
          </p:cNvPr>
          <p:cNvSpPr txBox="1"/>
          <p:nvPr/>
        </p:nvSpPr>
        <p:spPr>
          <a:xfrm>
            <a:off x="5205632" y="136525"/>
            <a:ext cx="5284734" cy="1846659"/>
          </a:xfrm>
          <a:prstGeom prst="rect">
            <a:avLst/>
          </a:prstGeom>
          <a:solidFill>
            <a:schemeClr val="accent1">
              <a:lumMod val="60000"/>
              <a:lumOff val="40000"/>
            </a:schemeClr>
          </a:solidFill>
        </p:spPr>
        <p:txBody>
          <a:bodyPr wrap="square" rtlCol="0">
            <a:spAutoFit/>
          </a:bodyPr>
          <a:lstStyle/>
          <a:p>
            <a:r>
              <a:rPr lang="en-US" sz="2400" dirty="0"/>
              <a:t>Class participation: 3%</a:t>
            </a:r>
          </a:p>
          <a:p>
            <a:pPr marL="914400" lvl="1" indent="-457200">
              <a:buFont typeface="Wingdings" panose="05000000000000000000" pitchFamily="2" charset="2"/>
              <a:buChar char="§"/>
            </a:pPr>
            <a:r>
              <a:rPr lang="en-US" dirty="0"/>
              <a:t>Engages in participation in breakout drills</a:t>
            </a:r>
          </a:p>
          <a:p>
            <a:pPr marL="914400" lvl="1" indent="-457200">
              <a:buFont typeface="Wingdings" panose="05000000000000000000" pitchFamily="2" charset="2"/>
              <a:buChar char="§"/>
            </a:pPr>
            <a:r>
              <a:rPr lang="en-US" dirty="0"/>
              <a:t>Volunteers for answering questions posed in class</a:t>
            </a:r>
          </a:p>
          <a:p>
            <a:pPr marL="914400" lvl="1" indent="-457200">
              <a:buFont typeface="Wingdings" panose="05000000000000000000" pitchFamily="2" charset="2"/>
              <a:buChar char="§"/>
            </a:pPr>
            <a:r>
              <a:rPr lang="en-US" dirty="0"/>
              <a:t>Shares perspective of topics being taught</a:t>
            </a:r>
          </a:p>
          <a:p>
            <a:pPr marL="914400" lvl="1" indent="-457200">
              <a:buFont typeface="Wingdings" panose="05000000000000000000" pitchFamily="2" charset="2"/>
              <a:buChar char="§"/>
            </a:pPr>
            <a:r>
              <a:rPr lang="en-US" dirty="0"/>
              <a:t>Gives feedback</a:t>
            </a:r>
          </a:p>
        </p:txBody>
      </p:sp>
      <p:sp>
        <p:nvSpPr>
          <p:cNvPr id="5" name="Arrow: Notched Right 4">
            <a:extLst>
              <a:ext uri="{FF2B5EF4-FFF2-40B4-BE49-F238E27FC236}">
                <a16:creationId xmlns:a16="http://schemas.microsoft.com/office/drawing/2014/main" id="{5F132790-171F-7A97-32D7-90D6D83002A4}"/>
              </a:ext>
            </a:extLst>
          </p:cNvPr>
          <p:cNvSpPr/>
          <p:nvPr/>
        </p:nvSpPr>
        <p:spPr>
          <a:xfrm>
            <a:off x="3157599" y="3188120"/>
            <a:ext cx="2273196" cy="409175"/>
          </a:xfrm>
          <a:prstGeom prst="notchedRightArrow">
            <a:avLst/>
          </a:prstGeom>
          <a:solidFill>
            <a:srgbClr val="BDD7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Notched Right 5">
            <a:extLst>
              <a:ext uri="{FF2B5EF4-FFF2-40B4-BE49-F238E27FC236}">
                <a16:creationId xmlns:a16="http://schemas.microsoft.com/office/drawing/2014/main" id="{405562E2-6D63-2BF7-95C5-5867E1478ADE}"/>
              </a:ext>
            </a:extLst>
          </p:cNvPr>
          <p:cNvSpPr/>
          <p:nvPr/>
        </p:nvSpPr>
        <p:spPr>
          <a:xfrm rot="19172999">
            <a:off x="3694161" y="2302110"/>
            <a:ext cx="1608992" cy="409175"/>
          </a:xfrm>
          <a:prstGeom prst="notched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A62C647-E5A3-5A52-3D8B-0B6175ACBD34}"/>
              </a:ext>
            </a:extLst>
          </p:cNvPr>
          <p:cNvSpPr txBox="1"/>
          <p:nvPr/>
        </p:nvSpPr>
        <p:spPr>
          <a:xfrm>
            <a:off x="4385816" y="4561561"/>
            <a:ext cx="5284734" cy="1015663"/>
          </a:xfrm>
          <a:prstGeom prst="rect">
            <a:avLst/>
          </a:prstGeom>
          <a:solidFill>
            <a:schemeClr val="accent1">
              <a:lumMod val="75000"/>
            </a:schemeClr>
          </a:solidFill>
        </p:spPr>
        <p:txBody>
          <a:bodyPr wrap="square" rtlCol="0">
            <a:spAutoFit/>
          </a:bodyPr>
          <a:lstStyle/>
          <a:p>
            <a:r>
              <a:rPr lang="en-US" sz="2400" dirty="0"/>
              <a:t>Project: 35%</a:t>
            </a:r>
          </a:p>
          <a:p>
            <a:pPr marL="914400" lvl="1" indent="-457200">
              <a:buFont typeface="Wingdings" panose="05000000000000000000" pitchFamily="2" charset="2"/>
              <a:buChar char="§"/>
            </a:pPr>
            <a:r>
              <a:rPr lang="en-US" dirty="0"/>
              <a:t>Team contribution: 30%</a:t>
            </a:r>
          </a:p>
          <a:p>
            <a:pPr marL="914400" lvl="1" indent="-457200">
              <a:buFont typeface="Wingdings" panose="05000000000000000000" pitchFamily="2" charset="2"/>
              <a:buChar char="§"/>
            </a:pPr>
            <a:r>
              <a:rPr lang="en-US" dirty="0"/>
              <a:t>Individual contribution: 70%</a:t>
            </a:r>
          </a:p>
        </p:txBody>
      </p:sp>
      <p:sp>
        <p:nvSpPr>
          <p:cNvPr id="11" name="Arrow: Notched Right 10">
            <a:extLst>
              <a:ext uri="{FF2B5EF4-FFF2-40B4-BE49-F238E27FC236}">
                <a16:creationId xmlns:a16="http://schemas.microsoft.com/office/drawing/2014/main" id="{93AF4D62-2286-BA6A-99F4-FFB8103F2160}"/>
              </a:ext>
            </a:extLst>
          </p:cNvPr>
          <p:cNvSpPr/>
          <p:nvPr/>
        </p:nvSpPr>
        <p:spPr>
          <a:xfrm rot="1711449">
            <a:off x="2620812" y="4267957"/>
            <a:ext cx="1765110" cy="409175"/>
          </a:xfrm>
          <a:prstGeom prst="notched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E71ADF54-63E8-0D13-52CC-619EC2202800}"/>
              </a:ext>
            </a:extLst>
          </p:cNvPr>
          <p:cNvSpPr/>
          <p:nvPr/>
        </p:nvSpPr>
        <p:spPr>
          <a:xfrm>
            <a:off x="265112" y="4626857"/>
            <a:ext cx="2339163" cy="2094617"/>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100 &gt;= A &gt;= 94</a:t>
            </a:r>
          </a:p>
          <a:p>
            <a:pPr algn="ctr"/>
            <a:r>
              <a:rPr lang="en-US" dirty="0"/>
              <a:t>94 &gt; A- &gt;= 90</a:t>
            </a:r>
          </a:p>
          <a:p>
            <a:pPr algn="ctr"/>
            <a:r>
              <a:rPr lang="en-US" dirty="0"/>
              <a:t>90 &gt; B+ &gt;= 87</a:t>
            </a:r>
          </a:p>
          <a:p>
            <a:pPr algn="ctr"/>
            <a:r>
              <a:rPr lang="en-US" dirty="0"/>
              <a:t>87 &gt; B &gt;= 83</a:t>
            </a:r>
          </a:p>
          <a:p>
            <a:pPr algn="ctr"/>
            <a:r>
              <a:rPr lang="en-US" dirty="0"/>
              <a:t>83 &gt; B- &gt;= 80</a:t>
            </a:r>
          </a:p>
          <a:p>
            <a:pPr algn="ctr"/>
            <a:r>
              <a:rPr lang="en-US" dirty="0"/>
              <a:t>80 &gt; C</a:t>
            </a:r>
          </a:p>
          <a:p>
            <a:pPr algn="ctr"/>
            <a:endParaRPr lang="en-US" dirty="0"/>
          </a:p>
        </p:txBody>
      </p:sp>
    </p:spTree>
    <p:extLst>
      <p:ext uri="{BB962C8B-B14F-4D97-AF65-F5344CB8AC3E}">
        <p14:creationId xmlns:p14="http://schemas.microsoft.com/office/powerpoint/2010/main" val="752707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1">
              <a:lumMod val="75000"/>
            </a:schemeClr>
          </a:solidFill>
          <a:ln>
            <a:noFill/>
          </a:ln>
        </p:spPr>
        <p:txBody>
          <a:bodyPr/>
          <a:lstStyle/>
          <a:p>
            <a:r>
              <a:rPr lang="en-US" b="1" dirty="0">
                <a:solidFill>
                  <a:schemeClr val="bg1"/>
                </a:solidFill>
              </a:rPr>
              <a:t>Class project</a:t>
            </a:r>
          </a:p>
        </p:txBody>
      </p:sp>
      <p:sp>
        <p:nvSpPr>
          <p:cNvPr id="12" name="TextBox 11"/>
          <p:cNvSpPr txBox="1"/>
          <p:nvPr/>
        </p:nvSpPr>
        <p:spPr>
          <a:xfrm>
            <a:off x="422910" y="1078230"/>
            <a:ext cx="9908052" cy="1631216"/>
          </a:xfrm>
          <a:prstGeom prst="rect">
            <a:avLst/>
          </a:prstGeom>
          <a:noFill/>
        </p:spPr>
        <p:txBody>
          <a:bodyPr wrap="square" rtlCol="0">
            <a:spAutoFit/>
          </a:bodyPr>
          <a:lstStyle/>
          <a:p>
            <a:r>
              <a:rPr lang="en-US" sz="2000" dirty="0"/>
              <a:t>The class project will design and implement an app for the game of Sudoku.</a:t>
            </a:r>
          </a:p>
          <a:p>
            <a:endParaRPr lang="en-US" sz="2000" dirty="0"/>
          </a:p>
          <a:p>
            <a:r>
              <a:rPr lang="en-US" sz="2000" dirty="0"/>
              <a:t>It will include both individual and team contributions. Teams will be assigned next class.</a:t>
            </a:r>
          </a:p>
          <a:p>
            <a:endParaRPr lang="en-US" sz="2000" dirty="0"/>
          </a:p>
          <a:p>
            <a:r>
              <a:rPr lang="en-US" sz="2000" dirty="0"/>
              <a:t>Most homework assignments will provide input/specifications for the project.</a:t>
            </a:r>
          </a:p>
        </p:txBody>
      </p:sp>
      <p:sp>
        <p:nvSpPr>
          <p:cNvPr id="14" name="Slide Number Placeholder 13"/>
          <p:cNvSpPr>
            <a:spLocks noGrp="1"/>
          </p:cNvSpPr>
          <p:nvPr>
            <p:ph type="sldNum" sz="quarter" idx="12"/>
          </p:nvPr>
        </p:nvSpPr>
        <p:spPr/>
        <p:txBody>
          <a:bodyPr/>
          <a:lstStyle/>
          <a:p>
            <a:fld id="{B661BBF0-7AC7-4757-B695-A62919CB5B85}" type="slidenum">
              <a:rPr lang="en-US" smtClean="0"/>
              <a:t>7</a:t>
            </a:fld>
            <a:endParaRPr lang="en-US"/>
          </a:p>
        </p:txBody>
      </p:sp>
      <p:grpSp>
        <p:nvGrpSpPr>
          <p:cNvPr id="36" name="Group 35">
            <a:extLst>
              <a:ext uri="{FF2B5EF4-FFF2-40B4-BE49-F238E27FC236}">
                <a16:creationId xmlns:a16="http://schemas.microsoft.com/office/drawing/2014/main" id="{B79A0CE7-E497-1E5D-38D9-373E9E8B2A87}"/>
              </a:ext>
            </a:extLst>
          </p:cNvPr>
          <p:cNvGrpSpPr/>
          <p:nvPr/>
        </p:nvGrpSpPr>
        <p:grpSpPr>
          <a:xfrm>
            <a:off x="2103215" y="3155590"/>
            <a:ext cx="3273721" cy="3200760"/>
            <a:chOff x="1145894" y="2377919"/>
            <a:chExt cx="3273721" cy="3200760"/>
          </a:xfrm>
        </p:grpSpPr>
        <p:pic>
          <p:nvPicPr>
            <p:cNvPr id="3" name="Picture 2">
              <a:extLst>
                <a:ext uri="{FF2B5EF4-FFF2-40B4-BE49-F238E27FC236}">
                  <a16:creationId xmlns:a16="http://schemas.microsoft.com/office/drawing/2014/main" id="{7926A874-BDFF-C717-8AD0-81629C17B785}"/>
                </a:ext>
              </a:extLst>
            </p:cNvPr>
            <p:cNvPicPr>
              <a:picLocks noChangeAspect="1"/>
            </p:cNvPicPr>
            <p:nvPr/>
          </p:nvPicPr>
          <p:blipFill>
            <a:blip r:embed="rId2"/>
            <a:stretch>
              <a:fillRect/>
            </a:stretch>
          </p:blipFill>
          <p:spPr>
            <a:xfrm>
              <a:off x="1178691" y="2377919"/>
              <a:ext cx="3206222" cy="3200760"/>
            </a:xfrm>
            <a:prstGeom prst="rect">
              <a:avLst/>
            </a:prstGeom>
          </p:spPr>
        </p:pic>
        <p:sp>
          <p:nvSpPr>
            <p:cNvPr id="4" name="TextBox 3">
              <a:extLst>
                <a:ext uri="{FF2B5EF4-FFF2-40B4-BE49-F238E27FC236}">
                  <a16:creationId xmlns:a16="http://schemas.microsoft.com/office/drawing/2014/main" id="{EB3A805C-2E10-9B7E-9293-4BAC9DB5F842}"/>
                </a:ext>
              </a:extLst>
            </p:cNvPr>
            <p:cNvSpPr txBox="1"/>
            <p:nvPr/>
          </p:nvSpPr>
          <p:spPr>
            <a:xfrm>
              <a:off x="2547756" y="2762220"/>
              <a:ext cx="467497" cy="369332"/>
            </a:xfrm>
            <a:prstGeom prst="rect">
              <a:avLst/>
            </a:prstGeom>
            <a:noFill/>
          </p:spPr>
          <p:txBody>
            <a:bodyPr wrap="square" rtlCol="0">
              <a:spAutoFit/>
            </a:bodyPr>
            <a:lstStyle/>
            <a:p>
              <a:pPr algn="ctr"/>
              <a:r>
                <a:rPr lang="en-US" dirty="0">
                  <a:solidFill>
                    <a:srgbClr val="FF0000"/>
                  </a:solidFill>
                </a:rPr>
                <a:t>2</a:t>
              </a:r>
            </a:p>
          </p:txBody>
        </p:sp>
        <p:sp>
          <p:nvSpPr>
            <p:cNvPr id="5" name="TextBox 4">
              <a:extLst>
                <a:ext uri="{FF2B5EF4-FFF2-40B4-BE49-F238E27FC236}">
                  <a16:creationId xmlns:a16="http://schemas.microsoft.com/office/drawing/2014/main" id="{A9E2AC15-5C9A-7C35-7BE1-A438A28C4F6C}"/>
                </a:ext>
              </a:extLst>
            </p:cNvPr>
            <p:cNvSpPr txBox="1"/>
            <p:nvPr/>
          </p:nvSpPr>
          <p:spPr>
            <a:xfrm>
              <a:off x="3614043" y="2395256"/>
              <a:ext cx="467497" cy="369332"/>
            </a:xfrm>
            <a:prstGeom prst="rect">
              <a:avLst/>
            </a:prstGeom>
            <a:noFill/>
          </p:spPr>
          <p:txBody>
            <a:bodyPr wrap="square" rtlCol="0">
              <a:spAutoFit/>
            </a:bodyPr>
            <a:lstStyle/>
            <a:p>
              <a:pPr algn="ctr"/>
              <a:r>
                <a:rPr lang="en-US" dirty="0">
                  <a:solidFill>
                    <a:srgbClr val="FF0000"/>
                  </a:solidFill>
                </a:rPr>
                <a:t>3</a:t>
              </a:r>
            </a:p>
          </p:txBody>
        </p:sp>
        <p:sp>
          <p:nvSpPr>
            <p:cNvPr id="6" name="TextBox 5">
              <a:extLst>
                <a:ext uri="{FF2B5EF4-FFF2-40B4-BE49-F238E27FC236}">
                  <a16:creationId xmlns:a16="http://schemas.microsoft.com/office/drawing/2014/main" id="{E98B66CD-1E01-BF34-8137-3E49CF5D1282}"/>
                </a:ext>
              </a:extLst>
            </p:cNvPr>
            <p:cNvSpPr txBox="1"/>
            <p:nvPr/>
          </p:nvSpPr>
          <p:spPr>
            <a:xfrm>
              <a:off x="2547756" y="2395256"/>
              <a:ext cx="467497" cy="369332"/>
            </a:xfrm>
            <a:prstGeom prst="rect">
              <a:avLst/>
            </a:prstGeom>
            <a:noFill/>
          </p:spPr>
          <p:txBody>
            <a:bodyPr wrap="square" rtlCol="0">
              <a:spAutoFit/>
            </a:bodyPr>
            <a:lstStyle/>
            <a:p>
              <a:pPr algn="ctr"/>
              <a:r>
                <a:rPr lang="en-US" dirty="0">
                  <a:solidFill>
                    <a:srgbClr val="FF0000"/>
                  </a:solidFill>
                </a:rPr>
                <a:t>4</a:t>
              </a:r>
            </a:p>
          </p:txBody>
        </p:sp>
        <p:sp>
          <p:nvSpPr>
            <p:cNvPr id="7" name="TextBox 6">
              <a:extLst>
                <a:ext uri="{FF2B5EF4-FFF2-40B4-BE49-F238E27FC236}">
                  <a16:creationId xmlns:a16="http://schemas.microsoft.com/office/drawing/2014/main" id="{21E0689B-36F4-B642-E11B-6EC1F12A7B6E}"/>
                </a:ext>
              </a:extLst>
            </p:cNvPr>
            <p:cNvSpPr txBox="1"/>
            <p:nvPr/>
          </p:nvSpPr>
          <p:spPr>
            <a:xfrm>
              <a:off x="1145894" y="3082675"/>
              <a:ext cx="467497" cy="369332"/>
            </a:xfrm>
            <a:prstGeom prst="rect">
              <a:avLst/>
            </a:prstGeom>
            <a:noFill/>
          </p:spPr>
          <p:txBody>
            <a:bodyPr wrap="square" rtlCol="0">
              <a:spAutoFit/>
            </a:bodyPr>
            <a:lstStyle/>
            <a:p>
              <a:pPr algn="ctr"/>
              <a:r>
                <a:rPr lang="en-US" dirty="0">
                  <a:solidFill>
                    <a:srgbClr val="FF0000"/>
                  </a:solidFill>
                </a:rPr>
                <a:t>1</a:t>
              </a:r>
            </a:p>
          </p:txBody>
        </p:sp>
        <p:sp>
          <p:nvSpPr>
            <p:cNvPr id="8" name="TextBox 7">
              <a:extLst>
                <a:ext uri="{FF2B5EF4-FFF2-40B4-BE49-F238E27FC236}">
                  <a16:creationId xmlns:a16="http://schemas.microsoft.com/office/drawing/2014/main" id="{5DD62EB3-4022-6F65-3DCB-CFF4B562A184}"/>
                </a:ext>
              </a:extLst>
            </p:cNvPr>
            <p:cNvSpPr txBox="1"/>
            <p:nvPr/>
          </p:nvSpPr>
          <p:spPr>
            <a:xfrm>
              <a:off x="1493653" y="2762220"/>
              <a:ext cx="467497" cy="369332"/>
            </a:xfrm>
            <a:prstGeom prst="rect">
              <a:avLst/>
            </a:prstGeom>
            <a:noFill/>
          </p:spPr>
          <p:txBody>
            <a:bodyPr wrap="square" rtlCol="0">
              <a:spAutoFit/>
            </a:bodyPr>
            <a:lstStyle/>
            <a:p>
              <a:pPr algn="ctr"/>
              <a:r>
                <a:rPr lang="en-US" dirty="0">
                  <a:solidFill>
                    <a:srgbClr val="FF0000"/>
                  </a:solidFill>
                </a:rPr>
                <a:t>5</a:t>
              </a:r>
            </a:p>
          </p:txBody>
        </p:sp>
        <p:sp>
          <p:nvSpPr>
            <p:cNvPr id="9" name="TextBox 8">
              <a:extLst>
                <a:ext uri="{FF2B5EF4-FFF2-40B4-BE49-F238E27FC236}">
                  <a16:creationId xmlns:a16="http://schemas.microsoft.com/office/drawing/2014/main" id="{48D1D8E0-D209-DBCF-F2CE-D4915F202BC6}"/>
                </a:ext>
              </a:extLst>
            </p:cNvPr>
            <p:cNvSpPr txBox="1"/>
            <p:nvPr/>
          </p:nvSpPr>
          <p:spPr>
            <a:xfrm>
              <a:off x="1830535" y="2395256"/>
              <a:ext cx="467497" cy="369332"/>
            </a:xfrm>
            <a:prstGeom prst="rect">
              <a:avLst/>
            </a:prstGeom>
            <a:noFill/>
          </p:spPr>
          <p:txBody>
            <a:bodyPr wrap="square" rtlCol="0">
              <a:spAutoFit/>
            </a:bodyPr>
            <a:lstStyle/>
            <a:p>
              <a:pPr algn="ctr"/>
              <a:r>
                <a:rPr lang="en-US" dirty="0">
                  <a:solidFill>
                    <a:srgbClr val="FF0000"/>
                  </a:solidFill>
                </a:rPr>
                <a:t>6</a:t>
              </a:r>
            </a:p>
          </p:txBody>
        </p:sp>
        <p:sp>
          <p:nvSpPr>
            <p:cNvPr id="10" name="TextBox 9">
              <a:extLst>
                <a:ext uri="{FF2B5EF4-FFF2-40B4-BE49-F238E27FC236}">
                  <a16:creationId xmlns:a16="http://schemas.microsoft.com/office/drawing/2014/main" id="{DB4E7324-F7B0-92F3-0571-1BFA567AB16B}"/>
                </a:ext>
              </a:extLst>
            </p:cNvPr>
            <p:cNvSpPr txBox="1"/>
            <p:nvPr/>
          </p:nvSpPr>
          <p:spPr>
            <a:xfrm>
              <a:off x="1834493" y="2762220"/>
              <a:ext cx="467497" cy="369332"/>
            </a:xfrm>
            <a:prstGeom prst="rect">
              <a:avLst/>
            </a:prstGeom>
            <a:noFill/>
          </p:spPr>
          <p:txBody>
            <a:bodyPr wrap="square" rtlCol="0">
              <a:spAutoFit/>
            </a:bodyPr>
            <a:lstStyle/>
            <a:p>
              <a:pPr algn="ctr"/>
              <a:r>
                <a:rPr lang="en-US" dirty="0">
                  <a:solidFill>
                    <a:srgbClr val="FF0000"/>
                  </a:solidFill>
                </a:rPr>
                <a:t>7</a:t>
              </a:r>
            </a:p>
          </p:txBody>
        </p:sp>
        <p:sp>
          <p:nvSpPr>
            <p:cNvPr id="11" name="TextBox 10">
              <a:extLst>
                <a:ext uri="{FF2B5EF4-FFF2-40B4-BE49-F238E27FC236}">
                  <a16:creationId xmlns:a16="http://schemas.microsoft.com/office/drawing/2014/main" id="{BFF32748-D59D-2312-19FE-8742557A46F0}"/>
                </a:ext>
              </a:extLst>
            </p:cNvPr>
            <p:cNvSpPr txBox="1"/>
            <p:nvPr/>
          </p:nvSpPr>
          <p:spPr>
            <a:xfrm>
              <a:off x="2205816" y="2762220"/>
              <a:ext cx="467497" cy="369332"/>
            </a:xfrm>
            <a:prstGeom prst="rect">
              <a:avLst/>
            </a:prstGeom>
            <a:noFill/>
          </p:spPr>
          <p:txBody>
            <a:bodyPr wrap="square" rtlCol="0">
              <a:spAutoFit/>
            </a:bodyPr>
            <a:lstStyle/>
            <a:p>
              <a:pPr algn="ctr"/>
              <a:r>
                <a:rPr lang="en-US" dirty="0">
                  <a:solidFill>
                    <a:srgbClr val="FF0000"/>
                  </a:solidFill>
                </a:rPr>
                <a:t>8</a:t>
              </a:r>
            </a:p>
          </p:txBody>
        </p:sp>
        <p:sp>
          <p:nvSpPr>
            <p:cNvPr id="13" name="TextBox 12">
              <a:extLst>
                <a:ext uri="{FF2B5EF4-FFF2-40B4-BE49-F238E27FC236}">
                  <a16:creationId xmlns:a16="http://schemas.microsoft.com/office/drawing/2014/main" id="{F945EBD5-C014-7EB9-2110-01FC270E748D}"/>
                </a:ext>
              </a:extLst>
            </p:cNvPr>
            <p:cNvSpPr txBox="1"/>
            <p:nvPr/>
          </p:nvSpPr>
          <p:spPr>
            <a:xfrm>
              <a:off x="1489695" y="2395256"/>
              <a:ext cx="467497" cy="369332"/>
            </a:xfrm>
            <a:prstGeom prst="rect">
              <a:avLst/>
            </a:prstGeom>
            <a:noFill/>
          </p:spPr>
          <p:txBody>
            <a:bodyPr wrap="square" rtlCol="0">
              <a:spAutoFit/>
            </a:bodyPr>
            <a:lstStyle/>
            <a:p>
              <a:pPr algn="ctr"/>
              <a:r>
                <a:rPr lang="en-US" dirty="0">
                  <a:solidFill>
                    <a:srgbClr val="FF0000"/>
                  </a:solidFill>
                </a:rPr>
                <a:t>9</a:t>
              </a:r>
            </a:p>
          </p:txBody>
        </p:sp>
        <p:sp>
          <p:nvSpPr>
            <p:cNvPr id="15" name="TextBox 14">
              <a:extLst>
                <a:ext uri="{FF2B5EF4-FFF2-40B4-BE49-F238E27FC236}">
                  <a16:creationId xmlns:a16="http://schemas.microsoft.com/office/drawing/2014/main" id="{BCD6E0A3-A3D1-CD79-993B-C8416BE556BC}"/>
                </a:ext>
              </a:extLst>
            </p:cNvPr>
            <p:cNvSpPr txBox="1"/>
            <p:nvPr/>
          </p:nvSpPr>
          <p:spPr>
            <a:xfrm>
              <a:off x="2213539" y="3082675"/>
              <a:ext cx="467497" cy="369332"/>
            </a:xfrm>
            <a:prstGeom prst="rect">
              <a:avLst/>
            </a:prstGeom>
            <a:noFill/>
          </p:spPr>
          <p:txBody>
            <a:bodyPr wrap="square" rtlCol="0">
              <a:spAutoFit/>
            </a:bodyPr>
            <a:lstStyle/>
            <a:p>
              <a:pPr algn="ctr"/>
              <a:r>
                <a:rPr lang="en-US" dirty="0">
                  <a:solidFill>
                    <a:srgbClr val="FF0000"/>
                  </a:solidFill>
                </a:rPr>
                <a:t>9</a:t>
              </a:r>
            </a:p>
          </p:txBody>
        </p:sp>
        <p:sp>
          <p:nvSpPr>
            <p:cNvPr id="16" name="TextBox 15">
              <a:extLst>
                <a:ext uri="{FF2B5EF4-FFF2-40B4-BE49-F238E27FC236}">
                  <a16:creationId xmlns:a16="http://schemas.microsoft.com/office/drawing/2014/main" id="{D5E7D0FA-3374-3CAD-5904-BE778474D015}"/>
                </a:ext>
              </a:extLst>
            </p:cNvPr>
            <p:cNvSpPr txBox="1"/>
            <p:nvPr/>
          </p:nvSpPr>
          <p:spPr>
            <a:xfrm>
              <a:off x="3261423" y="3082675"/>
              <a:ext cx="467497" cy="369332"/>
            </a:xfrm>
            <a:prstGeom prst="rect">
              <a:avLst/>
            </a:prstGeom>
            <a:noFill/>
          </p:spPr>
          <p:txBody>
            <a:bodyPr wrap="square" rtlCol="0">
              <a:spAutoFit/>
            </a:bodyPr>
            <a:lstStyle/>
            <a:p>
              <a:pPr algn="ctr"/>
              <a:r>
                <a:rPr lang="en-US" dirty="0">
                  <a:solidFill>
                    <a:srgbClr val="FF0000"/>
                  </a:solidFill>
                </a:rPr>
                <a:t>5</a:t>
              </a:r>
            </a:p>
          </p:txBody>
        </p:sp>
        <p:sp>
          <p:nvSpPr>
            <p:cNvPr id="17" name="TextBox 16">
              <a:extLst>
                <a:ext uri="{FF2B5EF4-FFF2-40B4-BE49-F238E27FC236}">
                  <a16:creationId xmlns:a16="http://schemas.microsoft.com/office/drawing/2014/main" id="{7F2F4A8B-AF5A-C39D-A050-85A0D9227EBA}"/>
                </a:ext>
              </a:extLst>
            </p:cNvPr>
            <p:cNvSpPr txBox="1"/>
            <p:nvPr/>
          </p:nvSpPr>
          <p:spPr>
            <a:xfrm>
              <a:off x="1145894" y="3797851"/>
              <a:ext cx="467497" cy="369332"/>
            </a:xfrm>
            <a:prstGeom prst="rect">
              <a:avLst/>
            </a:prstGeom>
            <a:noFill/>
          </p:spPr>
          <p:txBody>
            <a:bodyPr wrap="square" rtlCol="0">
              <a:spAutoFit/>
            </a:bodyPr>
            <a:lstStyle/>
            <a:p>
              <a:pPr algn="ctr"/>
              <a:r>
                <a:rPr lang="en-US" dirty="0">
                  <a:solidFill>
                    <a:srgbClr val="FF0000"/>
                  </a:solidFill>
                </a:rPr>
                <a:t>5</a:t>
              </a:r>
            </a:p>
          </p:txBody>
        </p:sp>
        <p:sp>
          <p:nvSpPr>
            <p:cNvPr id="18" name="TextBox 17">
              <a:extLst>
                <a:ext uri="{FF2B5EF4-FFF2-40B4-BE49-F238E27FC236}">
                  <a16:creationId xmlns:a16="http://schemas.microsoft.com/office/drawing/2014/main" id="{E47A1EE4-C72A-BFA9-0F94-EC600F32163D}"/>
                </a:ext>
              </a:extLst>
            </p:cNvPr>
            <p:cNvSpPr txBox="1"/>
            <p:nvPr/>
          </p:nvSpPr>
          <p:spPr>
            <a:xfrm>
              <a:off x="2547756" y="5201616"/>
              <a:ext cx="467497" cy="369332"/>
            </a:xfrm>
            <a:prstGeom prst="rect">
              <a:avLst/>
            </a:prstGeom>
            <a:noFill/>
          </p:spPr>
          <p:txBody>
            <a:bodyPr wrap="square" rtlCol="0">
              <a:spAutoFit/>
            </a:bodyPr>
            <a:lstStyle/>
            <a:p>
              <a:pPr algn="ctr"/>
              <a:r>
                <a:rPr lang="en-US" dirty="0">
                  <a:solidFill>
                    <a:srgbClr val="FF0000"/>
                  </a:solidFill>
                </a:rPr>
                <a:t>5</a:t>
              </a:r>
            </a:p>
          </p:txBody>
        </p:sp>
        <p:sp>
          <p:nvSpPr>
            <p:cNvPr id="19" name="TextBox 18">
              <a:extLst>
                <a:ext uri="{FF2B5EF4-FFF2-40B4-BE49-F238E27FC236}">
                  <a16:creationId xmlns:a16="http://schemas.microsoft.com/office/drawing/2014/main" id="{8816CA8E-4EE4-F2D6-F194-8B71384ADCA0}"/>
                </a:ext>
              </a:extLst>
            </p:cNvPr>
            <p:cNvSpPr txBox="1"/>
            <p:nvPr/>
          </p:nvSpPr>
          <p:spPr>
            <a:xfrm>
              <a:off x="2547756" y="3449631"/>
              <a:ext cx="467497" cy="369332"/>
            </a:xfrm>
            <a:prstGeom prst="rect">
              <a:avLst/>
            </a:prstGeom>
            <a:noFill/>
          </p:spPr>
          <p:txBody>
            <a:bodyPr wrap="square" rtlCol="0">
              <a:spAutoFit/>
            </a:bodyPr>
            <a:lstStyle/>
            <a:p>
              <a:pPr algn="ctr"/>
              <a:r>
                <a:rPr lang="en-US" dirty="0">
                  <a:solidFill>
                    <a:srgbClr val="FF0000"/>
                  </a:solidFill>
                </a:rPr>
                <a:t>1</a:t>
              </a:r>
            </a:p>
          </p:txBody>
        </p:sp>
        <p:sp>
          <p:nvSpPr>
            <p:cNvPr id="20" name="TextBox 19">
              <a:extLst>
                <a:ext uri="{FF2B5EF4-FFF2-40B4-BE49-F238E27FC236}">
                  <a16:creationId xmlns:a16="http://schemas.microsoft.com/office/drawing/2014/main" id="{3CF8A703-7880-FDDE-AFDB-AA066783D6C9}"/>
                </a:ext>
              </a:extLst>
            </p:cNvPr>
            <p:cNvSpPr txBox="1"/>
            <p:nvPr/>
          </p:nvSpPr>
          <p:spPr>
            <a:xfrm>
              <a:off x="3952118" y="4513238"/>
              <a:ext cx="467497" cy="369332"/>
            </a:xfrm>
            <a:prstGeom prst="rect">
              <a:avLst/>
            </a:prstGeom>
            <a:noFill/>
          </p:spPr>
          <p:txBody>
            <a:bodyPr wrap="square" rtlCol="0">
              <a:spAutoFit/>
            </a:bodyPr>
            <a:lstStyle/>
            <a:p>
              <a:pPr algn="ctr"/>
              <a:r>
                <a:rPr lang="en-US" dirty="0">
                  <a:solidFill>
                    <a:srgbClr val="FF0000"/>
                  </a:solidFill>
                </a:rPr>
                <a:t>1</a:t>
              </a:r>
            </a:p>
          </p:txBody>
        </p:sp>
        <p:sp>
          <p:nvSpPr>
            <p:cNvPr id="21" name="TextBox 20">
              <a:extLst>
                <a:ext uri="{FF2B5EF4-FFF2-40B4-BE49-F238E27FC236}">
                  <a16:creationId xmlns:a16="http://schemas.microsoft.com/office/drawing/2014/main" id="{86608179-43AC-1849-DD8A-30144052A87D}"/>
                </a:ext>
              </a:extLst>
            </p:cNvPr>
            <p:cNvSpPr txBox="1"/>
            <p:nvPr/>
          </p:nvSpPr>
          <p:spPr>
            <a:xfrm>
              <a:off x="3952117" y="3797851"/>
              <a:ext cx="467497" cy="369332"/>
            </a:xfrm>
            <a:prstGeom prst="rect">
              <a:avLst/>
            </a:prstGeom>
            <a:noFill/>
          </p:spPr>
          <p:txBody>
            <a:bodyPr wrap="square" rtlCol="0">
              <a:spAutoFit/>
            </a:bodyPr>
            <a:lstStyle/>
            <a:p>
              <a:pPr algn="ctr"/>
              <a:r>
                <a:rPr lang="en-US" dirty="0">
                  <a:solidFill>
                    <a:srgbClr val="FF0000"/>
                  </a:solidFill>
                </a:rPr>
                <a:t>2</a:t>
              </a:r>
            </a:p>
          </p:txBody>
        </p:sp>
        <p:sp>
          <p:nvSpPr>
            <p:cNvPr id="22" name="TextBox 21">
              <a:extLst>
                <a:ext uri="{FF2B5EF4-FFF2-40B4-BE49-F238E27FC236}">
                  <a16:creationId xmlns:a16="http://schemas.microsoft.com/office/drawing/2014/main" id="{A42BC70D-DE01-6C0E-8DDB-17229D71A8D1}"/>
                </a:ext>
              </a:extLst>
            </p:cNvPr>
            <p:cNvSpPr txBox="1"/>
            <p:nvPr/>
          </p:nvSpPr>
          <p:spPr>
            <a:xfrm>
              <a:off x="1489695" y="5201616"/>
              <a:ext cx="467497" cy="369332"/>
            </a:xfrm>
            <a:prstGeom prst="rect">
              <a:avLst/>
            </a:prstGeom>
            <a:noFill/>
          </p:spPr>
          <p:txBody>
            <a:bodyPr wrap="square" rtlCol="0">
              <a:spAutoFit/>
            </a:bodyPr>
            <a:lstStyle/>
            <a:p>
              <a:pPr algn="ctr"/>
              <a:r>
                <a:rPr lang="en-US" dirty="0">
                  <a:solidFill>
                    <a:srgbClr val="FF0000"/>
                  </a:solidFill>
                </a:rPr>
                <a:t>2</a:t>
              </a:r>
            </a:p>
          </p:txBody>
        </p:sp>
        <p:sp>
          <p:nvSpPr>
            <p:cNvPr id="23" name="TextBox 22">
              <a:extLst>
                <a:ext uri="{FF2B5EF4-FFF2-40B4-BE49-F238E27FC236}">
                  <a16:creationId xmlns:a16="http://schemas.microsoft.com/office/drawing/2014/main" id="{E4C2F578-C630-BC28-7F49-4C14FAFB0B58}"/>
                </a:ext>
              </a:extLst>
            </p:cNvPr>
            <p:cNvSpPr txBox="1"/>
            <p:nvPr/>
          </p:nvSpPr>
          <p:spPr>
            <a:xfrm>
              <a:off x="3261423" y="4858104"/>
              <a:ext cx="467497" cy="369332"/>
            </a:xfrm>
            <a:prstGeom prst="rect">
              <a:avLst/>
            </a:prstGeom>
            <a:noFill/>
          </p:spPr>
          <p:txBody>
            <a:bodyPr wrap="square" rtlCol="0">
              <a:spAutoFit/>
            </a:bodyPr>
            <a:lstStyle/>
            <a:p>
              <a:pPr algn="ctr"/>
              <a:r>
                <a:rPr lang="en-US" dirty="0">
                  <a:solidFill>
                    <a:srgbClr val="FF0000"/>
                  </a:solidFill>
                </a:rPr>
                <a:t>2</a:t>
              </a:r>
            </a:p>
          </p:txBody>
        </p:sp>
        <p:sp>
          <p:nvSpPr>
            <p:cNvPr id="24" name="TextBox 23">
              <a:extLst>
                <a:ext uri="{FF2B5EF4-FFF2-40B4-BE49-F238E27FC236}">
                  <a16:creationId xmlns:a16="http://schemas.microsoft.com/office/drawing/2014/main" id="{9BB59AD1-F29C-9791-ECCD-E1549AB0A1BC}"/>
                </a:ext>
              </a:extLst>
            </p:cNvPr>
            <p:cNvSpPr txBox="1"/>
            <p:nvPr/>
          </p:nvSpPr>
          <p:spPr>
            <a:xfrm>
              <a:off x="2891364" y="4513238"/>
              <a:ext cx="467497" cy="369332"/>
            </a:xfrm>
            <a:prstGeom prst="rect">
              <a:avLst/>
            </a:prstGeom>
            <a:noFill/>
          </p:spPr>
          <p:txBody>
            <a:bodyPr wrap="square" rtlCol="0">
              <a:spAutoFit/>
            </a:bodyPr>
            <a:lstStyle/>
            <a:p>
              <a:pPr algn="ctr"/>
              <a:r>
                <a:rPr lang="en-US" dirty="0">
                  <a:solidFill>
                    <a:srgbClr val="FF0000"/>
                  </a:solidFill>
                </a:rPr>
                <a:t>3</a:t>
              </a:r>
            </a:p>
          </p:txBody>
        </p:sp>
        <p:sp>
          <p:nvSpPr>
            <p:cNvPr id="25" name="TextBox 24">
              <a:extLst>
                <a:ext uri="{FF2B5EF4-FFF2-40B4-BE49-F238E27FC236}">
                  <a16:creationId xmlns:a16="http://schemas.microsoft.com/office/drawing/2014/main" id="{176E70BB-B97E-5D3E-03E7-42AEE3C4098F}"/>
                </a:ext>
              </a:extLst>
            </p:cNvPr>
            <p:cNvSpPr txBox="1"/>
            <p:nvPr/>
          </p:nvSpPr>
          <p:spPr>
            <a:xfrm>
              <a:off x="1145894" y="4136983"/>
              <a:ext cx="467497" cy="369332"/>
            </a:xfrm>
            <a:prstGeom prst="rect">
              <a:avLst/>
            </a:prstGeom>
            <a:noFill/>
          </p:spPr>
          <p:txBody>
            <a:bodyPr wrap="square" rtlCol="0">
              <a:spAutoFit/>
            </a:bodyPr>
            <a:lstStyle/>
            <a:p>
              <a:pPr algn="ctr"/>
              <a:r>
                <a:rPr lang="en-US" dirty="0">
                  <a:solidFill>
                    <a:srgbClr val="FF0000"/>
                  </a:solidFill>
                </a:rPr>
                <a:t>4</a:t>
              </a:r>
            </a:p>
          </p:txBody>
        </p:sp>
        <p:sp>
          <p:nvSpPr>
            <p:cNvPr id="26" name="TextBox 25">
              <a:extLst>
                <a:ext uri="{FF2B5EF4-FFF2-40B4-BE49-F238E27FC236}">
                  <a16:creationId xmlns:a16="http://schemas.microsoft.com/office/drawing/2014/main" id="{CB2DB754-A86C-9094-FA58-8627C52EBEB6}"/>
                </a:ext>
              </a:extLst>
            </p:cNvPr>
            <p:cNvSpPr txBox="1"/>
            <p:nvPr/>
          </p:nvSpPr>
          <p:spPr>
            <a:xfrm>
              <a:off x="1830534" y="4513238"/>
              <a:ext cx="467497" cy="369332"/>
            </a:xfrm>
            <a:prstGeom prst="rect">
              <a:avLst/>
            </a:prstGeom>
            <a:noFill/>
          </p:spPr>
          <p:txBody>
            <a:bodyPr wrap="square" rtlCol="0">
              <a:spAutoFit/>
            </a:bodyPr>
            <a:lstStyle/>
            <a:p>
              <a:pPr algn="ctr"/>
              <a:r>
                <a:rPr lang="en-US" dirty="0">
                  <a:solidFill>
                    <a:srgbClr val="FF0000"/>
                  </a:solidFill>
                </a:rPr>
                <a:t>4</a:t>
              </a:r>
            </a:p>
          </p:txBody>
        </p:sp>
        <p:sp>
          <p:nvSpPr>
            <p:cNvPr id="27" name="TextBox 26">
              <a:extLst>
                <a:ext uri="{FF2B5EF4-FFF2-40B4-BE49-F238E27FC236}">
                  <a16:creationId xmlns:a16="http://schemas.microsoft.com/office/drawing/2014/main" id="{7FAB7962-596E-78FF-717C-9BBCCE81C7EA}"/>
                </a:ext>
              </a:extLst>
            </p:cNvPr>
            <p:cNvSpPr txBox="1"/>
            <p:nvPr/>
          </p:nvSpPr>
          <p:spPr>
            <a:xfrm>
              <a:off x="3250085" y="4136983"/>
              <a:ext cx="467497" cy="369332"/>
            </a:xfrm>
            <a:prstGeom prst="rect">
              <a:avLst/>
            </a:prstGeom>
            <a:noFill/>
          </p:spPr>
          <p:txBody>
            <a:bodyPr wrap="square" rtlCol="0">
              <a:spAutoFit/>
            </a:bodyPr>
            <a:lstStyle/>
            <a:p>
              <a:pPr algn="ctr"/>
              <a:r>
                <a:rPr lang="en-US" dirty="0">
                  <a:solidFill>
                    <a:srgbClr val="FF0000"/>
                  </a:solidFill>
                </a:rPr>
                <a:t>6</a:t>
              </a:r>
            </a:p>
          </p:txBody>
        </p:sp>
        <p:sp>
          <p:nvSpPr>
            <p:cNvPr id="28" name="TextBox 27">
              <a:extLst>
                <a:ext uri="{FF2B5EF4-FFF2-40B4-BE49-F238E27FC236}">
                  <a16:creationId xmlns:a16="http://schemas.microsoft.com/office/drawing/2014/main" id="{A422B0D8-5238-8FAB-D042-A376724162E6}"/>
                </a:ext>
              </a:extLst>
            </p:cNvPr>
            <p:cNvSpPr txBox="1"/>
            <p:nvPr/>
          </p:nvSpPr>
          <p:spPr>
            <a:xfrm>
              <a:off x="3602262" y="4858104"/>
              <a:ext cx="467497" cy="369332"/>
            </a:xfrm>
            <a:prstGeom prst="rect">
              <a:avLst/>
            </a:prstGeom>
            <a:noFill/>
          </p:spPr>
          <p:txBody>
            <a:bodyPr wrap="square" rtlCol="0">
              <a:spAutoFit/>
            </a:bodyPr>
            <a:lstStyle/>
            <a:p>
              <a:pPr algn="ctr"/>
              <a:r>
                <a:rPr lang="en-US" dirty="0">
                  <a:solidFill>
                    <a:srgbClr val="FF0000"/>
                  </a:solidFill>
                </a:rPr>
                <a:t>6</a:t>
              </a:r>
            </a:p>
          </p:txBody>
        </p:sp>
        <p:sp>
          <p:nvSpPr>
            <p:cNvPr id="29" name="TextBox 28">
              <a:extLst>
                <a:ext uri="{FF2B5EF4-FFF2-40B4-BE49-F238E27FC236}">
                  <a16:creationId xmlns:a16="http://schemas.microsoft.com/office/drawing/2014/main" id="{D28586A8-65F9-B827-FA4F-CAE39B9E68DA}"/>
                </a:ext>
              </a:extLst>
            </p:cNvPr>
            <p:cNvSpPr txBox="1"/>
            <p:nvPr/>
          </p:nvSpPr>
          <p:spPr>
            <a:xfrm>
              <a:off x="2547756" y="4858104"/>
              <a:ext cx="467497" cy="369332"/>
            </a:xfrm>
            <a:prstGeom prst="rect">
              <a:avLst/>
            </a:prstGeom>
            <a:noFill/>
          </p:spPr>
          <p:txBody>
            <a:bodyPr wrap="square" rtlCol="0">
              <a:spAutoFit/>
            </a:bodyPr>
            <a:lstStyle/>
            <a:p>
              <a:pPr algn="ctr"/>
              <a:r>
                <a:rPr lang="en-US" dirty="0">
                  <a:solidFill>
                    <a:srgbClr val="FF0000"/>
                  </a:solidFill>
                </a:rPr>
                <a:t>7</a:t>
              </a:r>
            </a:p>
          </p:txBody>
        </p:sp>
        <p:sp>
          <p:nvSpPr>
            <p:cNvPr id="30" name="TextBox 29">
              <a:extLst>
                <a:ext uri="{FF2B5EF4-FFF2-40B4-BE49-F238E27FC236}">
                  <a16:creationId xmlns:a16="http://schemas.microsoft.com/office/drawing/2014/main" id="{D58A24C3-185E-8F28-C86B-E4F7ED25B6F5}"/>
                </a:ext>
              </a:extLst>
            </p:cNvPr>
            <p:cNvSpPr txBox="1"/>
            <p:nvPr/>
          </p:nvSpPr>
          <p:spPr>
            <a:xfrm>
              <a:off x="3948307" y="3449631"/>
              <a:ext cx="467497" cy="369332"/>
            </a:xfrm>
            <a:prstGeom prst="rect">
              <a:avLst/>
            </a:prstGeom>
            <a:noFill/>
          </p:spPr>
          <p:txBody>
            <a:bodyPr wrap="square" rtlCol="0">
              <a:spAutoFit/>
            </a:bodyPr>
            <a:lstStyle/>
            <a:p>
              <a:pPr algn="ctr"/>
              <a:r>
                <a:rPr lang="en-US" dirty="0">
                  <a:solidFill>
                    <a:srgbClr val="FF0000"/>
                  </a:solidFill>
                </a:rPr>
                <a:t>8</a:t>
              </a:r>
            </a:p>
          </p:txBody>
        </p:sp>
        <p:sp>
          <p:nvSpPr>
            <p:cNvPr id="31" name="TextBox 30">
              <a:extLst>
                <a:ext uri="{FF2B5EF4-FFF2-40B4-BE49-F238E27FC236}">
                  <a16:creationId xmlns:a16="http://schemas.microsoft.com/office/drawing/2014/main" id="{C9F97671-942E-389F-7B8C-9FAB70F79673}"/>
                </a:ext>
              </a:extLst>
            </p:cNvPr>
            <p:cNvSpPr txBox="1"/>
            <p:nvPr/>
          </p:nvSpPr>
          <p:spPr>
            <a:xfrm>
              <a:off x="3606411" y="5201616"/>
              <a:ext cx="467497" cy="369332"/>
            </a:xfrm>
            <a:prstGeom prst="rect">
              <a:avLst/>
            </a:prstGeom>
            <a:noFill/>
          </p:spPr>
          <p:txBody>
            <a:bodyPr wrap="square" rtlCol="0">
              <a:spAutoFit/>
            </a:bodyPr>
            <a:lstStyle/>
            <a:p>
              <a:pPr algn="ctr"/>
              <a:r>
                <a:rPr lang="en-US" dirty="0">
                  <a:solidFill>
                    <a:srgbClr val="FF0000"/>
                  </a:solidFill>
                </a:rPr>
                <a:t>8</a:t>
              </a:r>
            </a:p>
          </p:txBody>
        </p:sp>
        <p:sp>
          <p:nvSpPr>
            <p:cNvPr id="32" name="TextBox 31">
              <a:extLst>
                <a:ext uri="{FF2B5EF4-FFF2-40B4-BE49-F238E27FC236}">
                  <a16:creationId xmlns:a16="http://schemas.microsoft.com/office/drawing/2014/main" id="{F5724F08-81D9-8BAD-539E-BFC97C202802}"/>
                </a:ext>
              </a:extLst>
            </p:cNvPr>
            <p:cNvSpPr txBox="1"/>
            <p:nvPr/>
          </p:nvSpPr>
          <p:spPr>
            <a:xfrm>
              <a:off x="1847925" y="3449631"/>
              <a:ext cx="467497" cy="369332"/>
            </a:xfrm>
            <a:prstGeom prst="rect">
              <a:avLst/>
            </a:prstGeom>
            <a:noFill/>
          </p:spPr>
          <p:txBody>
            <a:bodyPr wrap="square" rtlCol="0">
              <a:spAutoFit/>
            </a:bodyPr>
            <a:lstStyle/>
            <a:p>
              <a:pPr algn="ctr"/>
              <a:r>
                <a:rPr lang="en-US" dirty="0">
                  <a:solidFill>
                    <a:srgbClr val="FF0000"/>
                  </a:solidFill>
                </a:rPr>
                <a:t>9</a:t>
              </a:r>
            </a:p>
          </p:txBody>
        </p:sp>
        <p:sp>
          <p:nvSpPr>
            <p:cNvPr id="33" name="TextBox 32">
              <a:extLst>
                <a:ext uri="{FF2B5EF4-FFF2-40B4-BE49-F238E27FC236}">
                  <a16:creationId xmlns:a16="http://schemas.microsoft.com/office/drawing/2014/main" id="{3F821746-16FB-20AA-97EB-6D2A64BBA473}"/>
                </a:ext>
              </a:extLst>
            </p:cNvPr>
            <p:cNvSpPr txBox="1"/>
            <p:nvPr/>
          </p:nvSpPr>
          <p:spPr>
            <a:xfrm>
              <a:off x="2547756" y="4136983"/>
              <a:ext cx="467497" cy="369332"/>
            </a:xfrm>
            <a:prstGeom prst="rect">
              <a:avLst/>
            </a:prstGeom>
            <a:noFill/>
          </p:spPr>
          <p:txBody>
            <a:bodyPr wrap="square" rtlCol="0">
              <a:spAutoFit/>
            </a:bodyPr>
            <a:lstStyle/>
            <a:p>
              <a:pPr algn="ctr"/>
              <a:r>
                <a:rPr lang="en-US" dirty="0">
                  <a:solidFill>
                    <a:srgbClr val="FF0000"/>
                  </a:solidFill>
                </a:rPr>
                <a:t>9</a:t>
              </a:r>
            </a:p>
          </p:txBody>
        </p:sp>
        <p:sp>
          <p:nvSpPr>
            <p:cNvPr id="34" name="TextBox 33">
              <a:extLst>
                <a:ext uri="{FF2B5EF4-FFF2-40B4-BE49-F238E27FC236}">
                  <a16:creationId xmlns:a16="http://schemas.microsoft.com/office/drawing/2014/main" id="{0070BC72-5592-C1CA-289D-1FC700C90C56}"/>
                </a:ext>
              </a:extLst>
            </p:cNvPr>
            <p:cNvSpPr txBox="1"/>
            <p:nvPr/>
          </p:nvSpPr>
          <p:spPr>
            <a:xfrm>
              <a:off x="2887358" y="4858104"/>
              <a:ext cx="467497" cy="369332"/>
            </a:xfrm>
            <a:prstGeom prst="rect">
              <a:avLst/>
            </a:prstGeom>
            <a:noFill/>
          </p:spPr>
          <p:txBody>
            <a:bodyPr wrap="square" rtlCol="0">
              <a:spAutoFit/>
            </a:bodyPr>
            <a:lstStyle/>
            <a:p>
              <a:pPr algn="ctr"/>
              <a:r>
                <a:rPr lang="en-US" dirty="0">
                  <a:solidFill>
                    <a:srgbClr val="FF0000"/>
                  </a:solidFill>
                </a:rPr>
                <a:t>9</a:t>
              </a:r>
            </a:p>
          </p:txBody>
        </p:sp>
        <p:sp>
          <p:nvSpPr>
            <p:cNvPr id="35" name="TextBox 34">
              <a:extLst>
                <a:ext uri="{FF2B5EF4-FFF2-40B4-BE49-F238E27FC236}">
                  <a16:creationId xmlns:a16="http://schemas.microsoft.com/office/drawing/2014/main" id="{E8FEFEE9-0397-433D-20AB-BFE68FD4008E}"/>
                </a:ext>
              </a:extLst>
            </p:cNvPr>
            <p:cNvSpPr txBox="1"/>
            <p:nvPr/>
          </p:nvSpPr>
          <p:spPr>
            <a:xfrm>
              <a:off x="3266649" y="5201616"/>
              <a:ext cx="467497" cy="369332"/>
            </a:xfrm>
            <a:prstGeom prst="rect">
              <a:avLst/>
            </a:prstGeom>
            <a:noFill/>
          </p:spPr>
          <p:txBody>
            <a:bodyPr wrap="square" rtlCol="0">
              <a:spAutoFit/>
            </a:bodyPr>
            <a:lstStyle/>
            <a:p>
              <a:pPr algn="ctr"/>
              <a:r>
                <a:rPr lang="en-US" dirty="0">
                  <a:solidFill>
                    <a:srgbClr val="FF0000"/>
                  </a:solidFill>
                </a:rPr>
                <a:t>9</a:t>
              </a:r>
            </a:p>
          </p:txBody>
        </p:sp>
      </p:grpSp>
      <p:sp>
        <p:nvSpPr>
          <p:cNvPr id="37" name="Rectangle: Folded Corner 36">
            <a:extLst>
              <a:ext uri="{FF2B5EF4-FFF2-40B4-BE49-F238E27FC236}">
                <a16:creationId xmlns:a16="http://schemas.microsoft.com/office/drawing/2014/main" id="{CD0035DD-4898-C458-4A8B-7792F60A647E}"/>
              </a:ext>
            </a:extLst>
          </p:cNvPr>
          <p:cNvSpPr/>
          <p:nvPr/>
        </p:nvSpPr>
        <p:spPr>
          <a:xfrm>
            <a:off x="6926893" y="3306871"/>
            <a:ext cx="3129095" cy="2530258"/>
          </a:xfrm>
          <a:prstGeom prst="foldedCorner">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5">
                    <a:lumMod val="75000"/>
                  </a:schemeClr>
                </a:solidFill>
              </a:rPr>
              <a:t>Chosen for:</a:t>
            </a:r>
          </a:p>
          <a:p>
            <a:pPr marL="285750" indent="-285750">
              <a:buFont typeface="Arial" panose="020B0604020202020204" pitchFamily="34" charset="0"/>
              <a:buChar char="•"/>
            </a:pPr>
            <a:r>
              <a:rPr lang="en-US" dirty="0">
                <a:solidFill>
                  <a:schemeClr val="accent5">
                    <a:lumMod val="75000"/>
                  </a:schemeClr>
                </a:solidFill>
              </a:rPr>
              <a:t>minimal effort required to obtain domain knowledge</a:t>
            </a:r>
          </a:p>
          <a:p>
            <a:pPr marL="285750" indent="-285750">
              <a:buFont typeface="Arial" panose="020B0604020202020204" pitchFamily="34" charset="0"/>
              <a:buChar char="•"/>
            </a:pPr>
            <a:r>
              <a:rPr lang="en-US" dirty="0">
                <a:solidFill>
                  <a:schemeClr val="accent5">
                    <a:lumMod val="75000"/>
                  </a:schemeClr>
                </a:solidFill>
              </a:rPr>
              <a:t>readily available examples of this application</a:t>
            </a:r>
          </a:p>
        </p:txBody>
      </p:sp>
    </p:spTree>
    <p:extLst>
      <p:ext uri="{BB962C8B-B14F-4D97-AF65-F5344CB8AC3E}">
        <p14:creationId xmlns:p14="http://schemas.microsoft.com/office/powerpoint/2010/main" val="376758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1">
              <a:lumMod val="75000"/>
            </a:schemeClr>
          </a:solidFill>
          <a:ln>
            <a:noFill/>
          </a:ln>
        </p:spPr>
        <p:txBody>
          <a:bodyPr/>
          <a:lstStyle/>
          <a:p>
            <a:r>
              <a:rPr lang="en-US" b="1" dirty="0">
                <a:solidFill>
                  <a:schemeClr val="bg1"/>
                </a:solidFill>
              </a:rPr>
              <a:t>What is software engineering?</a:t>
            </a:r>
          </a:p>
        </p:txBody>
      </p:sp>
      <p:sp>
        <p:nvSpPr>
          <p:cNvPr id="12" name="TextBox 11"/>
          <p:cNvSpPr txBox="1"/>
          <p:nvPr/>
        </p:nvSpPr>
        <p:spPr>
          <a:xfrm>
            <a:off x="422910" y="1078230"/>
            <a:ext cx="9908052" cy="4031873"/>
          </a:xfrm>
          <a:prstGeom prst="rect">
            <a:avLst/>
          </a:prstGeom>
          <a:noFill/>
        </p:spPr>
        <p:txBody>
          <a:bodyPr wrap="square" rtlCol="0">
            <a:spAutoFit/>
          </a:bodyPr>
          <a:lstStyle/>
          <a:p>
            <a:r>
              <a:rPr lang="en-US" sz="2000" dirty="0"/>
              <a:t>Software engineering is the process of:</a:t>
            </a:r>
          </a:p>
          <a:p>
            <a:pPr marL="285750" indent="-285750">
              <a:buFont typeface="Wingdings" panose="05000000000000000000" pitchFamily="2" charset="2"/>
              <a:buChar char="§"/>
            </a:pPr>
            <a:r>
              <a:rPr lang="en-US" sz="2000" dirty="0"/>
              <a:t>Analyzing user needs</a:t>
            </a:r>
          </a:p>
          <a:p>
            <a:pPr marL="285750" indent="-285750">
              <a:buFont typeface="Wingdings" panose="05000000000000000000" pitchFamily="2" charset="2"/>
              <a:buChar char="§"/>
            </a:pPr>
            <a:r>
              <a:rPr lang="en-US" sz="2000" dirty="0"/>
              <a:t>Designing</a:t>
            </a:r>
          </a:p>
          <a:p>
            <a:pPr marL="285750" indent="-285750">
              <a:buFont typeface="Wingdings" panose="05000000000000000000" pitchFamily="2" charset="2"/>
              <a:buChar char="§"/>
            </a:pPr>
            <a:r>
              <a:rPr lang="en-US" sz="2000" dirty="0"/>
              <a:t>Constructing</a:t>
            </a:r>
          </a:p>
          <a:p>
            <a:pPr marL="285750" indent="-285750">
              <a:buFont typeface="Wingdings" panose="05000000000000000000" pitchFamily="2" charset="2"/>
              <a:buChar char="§"/>
            </a:pPr>
            <a:r>
              <a:rPr lang="en-US" sz="2000" dirty="0"/>
              <a:t>Testing</a:t>
            </a:r>
          </a:p>
          <a:p>
            <a:r>
              <a:rPr lang="en-US" sz="2000" dirty="0"/>
              <a:t>end user applications that will satisfy these needs through the use of software programming languages.</a:t>
            </a:r>
          </a:p>
          <a:p>
            <a:endParaRPr lang="en-US" sz="2000" dirty="0"/>
          </a:p>
          <a:p>
            <a:r>
              <a:rPr lang="en-US" sz="2000" dirty="0"/>
              <a:t>It is the application of engineering principles to software development. In contrast to simple programming, software engineering is used for larger and more complex software systems, which are used as critical systems for businesses and organizations.</a:t>
            </a:r>
          </a:p>
          <a:p>
            <a:pPr marL="285750" indent="-285750">
              <a:buFont typeface="Wingdings" panose="05000000000000000000" pitchFamily="2" charset="2"/>
              <a:buChar char="§"/>
            </a:pPr>
            <a:endParaRPr lang="en-US" dirty="0">
              <a:hlinkClick r:id="rId2"/>
            </a:endParaRPr>
          </a:p>
          <a:p>
            <a:r>
              <a:rPr lang="en-US" dirty="0">
                <a:hlinkClick r:id="rId2"/>
              </a:rPr>
              <a:t>https://www.techopedia.com/definition/13296/software-engineering</a:t>
            </a:r>
            <a:endParaRPr lang="en-US" dirty="0"/>
          </a:p>
        </p:txBody>
      </p:sp>
      <p:sp>
        <p:nvSpPr>
          <p:cNvPr id="14" name="Slide Number Placeholder 13"/>
          <p:cNvSpPr>
            <a:spLocks noGrp="1"/>
          </p:cNvSpPr>
          <p:nvPr>
            <p:ph type="sldNum" sz="quarter" idx="12"/>
          </p:nvPr>
        </p:nvSpPr>
        <p:spPr/>
        <p:txBody>
          <a:bodyPr/>
          <a:lstStyle/>
          <a:p>
            <a:fld id="{B661BBF0-7AC7-4757-B695-A62919CB5B85}" type="slidenum">
              <a:rPr lang="en-US" smtClean="0"/>
              <a:t>8</a:t>
            </a:fld>
            <a:endParaRPr lang="en-US"/>
          </a:p>
        </p:txBody>
      </p:sp>
    </p:spTree>
    <p:extLst>
      <p:ext uri="{BB962C8B-B14F-4D97-AF65-F5344CB8AC3E}">
        <p14:creationId xmlns:p14="http://schemas.microsoft.com/office/powerpoint/2010/main" val="2803408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88670"/>
          </a:xfrm>
          <a:solidFill>
            <a:schemeClr val="accent1">
              <a:lumMod val="75000"/>
            </a:schemeClr>
          </a:solidFill>
          <a:ln>
            <a:noFill/>
          </a:ln>
        </p:spPr>
        <p:txBody>
          <a:bodyPr/>
          <a:lstStyle/>
          <a:p>
            <a:r>
              <a:rPr lang="en-US" b="1" dirty="0">
                <a:solidFill>
                  <a:schemeClr val="bg1"/>
                </a:solidFill>
              </a:rPr>
              <a:t>Motivation (continued)</a:t>
            </a:r>
          </a:p>
        </p:txBody>
      </p:sp>
      <p:sp>
        <p:nvSpPr>
          <p:cNvPr id="12" name="TextBox 11"/>
          <p:cNvSpPr txBox="1"/>
          <p:nvPr/>
        </p:nvSpPr>
        <p:spPr>
          <a:xfrm>
            <a:off x="422909" y="1078230"/>
            <a:ext cx="10422071" cy="3724096"/>
          </a:xfrm>
          <a:prstGeom prst="rect">
            <a:avLst/>
          </a:prstGeom>
          <a:noFill/>
        </p:spPr>
        <p:txBody>
          <a:bodyPr wrap="square" rtlCol="0">
            <a:spAutoFit/>
          </a:bodyPr>
          <a:lstStyle/>
          <a:p>
            <a:r>
              <a:rPr lang="en-US" sz="2800" dirty="0"/>
              <a:t>Some notably large codebases include:</a:t>
            </a:r>
          </a:p>
          <a:p>
            <a:endParaRPr lang="en-US" sz="2800" dirty="0"/>
          </a:p>
          <a:p>
            <a:pPr marL="285750" indent="-285750">
              <a:buFont typeface="Wingdings" panose="05000000000000000000" pitchFamily="2" charset="2"/>
              <a:buChar char="§"/>
            </a:pPr>
            <a:r>
              <a:rPr lang="en-US" sz="2000" dirty="0">
                <a:hlinkClick r:id="rId2" tooltip="Google"/>
              </a:rPr>
              <a:t>Google</a:t>
            </a:r>
            <a:r>
              <a:rPr lang="en-US" sz="2000" dirty="0"/>
              <a:t>: monolithic, 1 billion files, 9 million source code files, 2 billion lines of source code, 35 million commits in total, 86 TB total size (January 2015)</a:t>
            </a:r>
            <a:r>
              <a:rPr lang="en-US" sz="2000" baseline="30000" dirty="0">
                <a:hlinkClick r:id="rId3"/>
              </a:rPr>
              <a:t>[5]</a:t>
            </a:r>
            <a:endParaRPr lang="en-US" sz="2000" baseline="30000" dirty="0"/>
          </a:p>
          <a:p>
            <a:pPr marL="285750" indent="-285750">
              <a:buFont typeface="Wingdings" panose="05000000000000000000" pitchFamily="2" charset="2"/>
              <a:buChar char="§"/>
            </a:pPr>
            <a:endParaRPr lang="en-US" sz="2000" dirty="0"/>
          </a:p>
          <a:p>
            <a:pPr marL="285750" indent="-285750">
              <a:buFont typeface="Wingdings" panose="05000000000000000000" pitchFamily="2" charset="2"/>
              <a:buChar char="§"/>
            </a:pPr>
            <a:r>
              <a:rPr lang="en-US" sz="2000" dirty="0">
                <a:hlinkClick r:id="rId4" tooltip="Facebook"/>
              </a:rPr>
              <a:t>Facebook</a:t>
            </a:r>
            <a:r>
              <a:rPr lang="en-US" sz="2000" dirty="0"/>
              <a:t>: monolithic, 8 GB (repository 54 GB including history, 2014),</a:t>
            </a:r>
            <a:r>
              <a:rPr lang="en-US" sz="2000" baseline="30000" dirty="0">
                <a:hlinkClick r:id="rId5"/>
              </a:rPr>
              <a:t>[6]</a:t>
            </a:r>
            <a:r>
              <a:rPr lang="en-US" sz="2000" dirty="0"/>
              <a:t> hundreds of thousands of files (2014)</a:t>
            </a:r>
            <a:r>
              <a:rPr lang="en-US" sz="2000" baseline="30000" dirty="0">
                <a:hlinkClick r:id="rId6"/>
              </a:rPr>
              <a:t>[3]</a:t>
            </a:r>
            <a:endParaRPr lang="en-US" sz="2000" baseline="30000" dirty="0"/>
          </a:p>
          <a:p>
            <a:pPr marL="285750" indent="-285750">
              <a:buFont typeface="Wingdings" panose="05000000000000000000" pitchFamily="2" charset="2"/>
              <a:buChar char="§"/>
            </a:pPr>
            <a:endParaRPr lang="en-US" sz="2000" dirty="0"/>
          </a:p>
          <a:p>
            <a:pPr marL="285750" indent="-285750">
              <a:buFont typeface="Wingdings" panose="05000000000000000000" pitchFamily="2" charset="2"/>
              <a:buChar char="§"/>
            </a:pPr>
            <a:r>
              <a:rPr lang="en-US" sz="2000" dirty="0">
                <a:hlinkClick r:id="rId7" tooltip="Linux kernel"/>
              </a:rPr>
              <a:t>Linux kernel</a:t>
            </a:r>
            <a:r>
              <a:rPr lang="en-US" sz="2000" dirty="0"/>
              <a:t>: distributed,</a:t>
            </a:r>
            <a:r>
              <a:rPr lang="en-US" sz="2000" baseline="30000" dirty="0">
                <a:hlinkClick r:id="rId8"/>
              </a:rPr>
              <a:t>[7]</a:t>
            </a:r>
            <a:r>
              <a:rPr lang="en-US" sz="2000" dirty="0"/>
              <a:t> over 15 million lines of code (as of 2013 and kernel version 3.10)</a:t>
            </a:r>
          </a:p>
          <a:p>
            <a:endParaRPr lang="en-US" sz="2000" dirty="0"/>
          </a:p>
          <a:p>
            <a:r>
              <a:rPr lang="en-US" sz="2000" dirty="0">
                <a:hlinkClick r:id="rId9"/>
              </a:rPr>
              <a:t>https://en.wikipedia.org/wiki/Codebase</a:t>
            </a:r>
            <a:endParaRPr lang="en-US" sz="2000" dirty="0">
              <a:effectLst/>
            </a:endParaRPr>
          </a:p>
        </p:txBody>
      </p:sp>
      <p:sp>
        <p:nvSpPr>
          <p:cNvPr id="3" name="Slide Number Placeholder 2"/>
          <p:cNvSpPr>
            <a:spLocks noGrp="1"/>
          </p:cNvSpPr>
          <p:nvPr>
            <p:ph type="sldNum" sz="quarter" idx="12"/>
          </p:nvPr>
        </p:nvSpPr>
        <p:spPr/>
        <p:txBody>
          <a:bodyPr/>
          <a:lstStyle/>
          <a:p>
            <a:fld id="{B661BBF0-7AC7-4757-B695-A62919CB5B85}" type="slidenum">
              <a:rPr lang="en-US" smtClean="0"/>
              <a:t>9</a:t>
            </a:fld>
            <a:endParaRPr lang="en-US"/>
          </a:p>
        </p:txBody>
      </p:sp>
      <p:sp>
        <p:nvSpPr>
          <p:cNvPr id="4" name="TextBox 3">
            <a:extLst>
              <a:ext uri="{FF2B5EF4-FFF2-40B4-BE49-F238E27FC236}">
                <a16:creationId xmlns:a16="http://schemas.microsoft.com/office/drawing/2014/main" id="{65F82FA9-A0AB-FB89-2FF4-E533DFF479B4}"/>
              </a:ext>
            </a:extLst>
          </p:cNvPr>
          <p:cNvSpPr txBox="1"/>
          <p:nvPr/>
        </p:nvSpPr>
        <p:spPr>
          <a:xfrm>
            <a:off x="3382027" y="5599134"/>
            <a:ext cx="2849672" cy="369332"/>
          </a:xfrm>
          <a:prstGeom prst="rect">
            <a:avLst/>
          </a:prstGeom>
          <a:noFill/>
        </p:spPr>
        <p:txBody>
          <a:bodyPr wrap="square" rtlCol="0">
            <a:spAutoFit/>
          </a:bodyPr>
          <a:lstStyle/>
          <a:p>
            <a:r>
              <a:rPr lang="en-US" dirty="0">
                <a:highlight>
                  <a:srgbClr val="FFFF00"/>
                </a:highlight>
              </a:rPr>
              <a:t>Team effort!</a:t>
            </a:r>
          </a:p>
        </p:txBody>
      </p:sp>
    </p:spTree>
    <p:extLst>
      <p:ext uri="{BB962C8B-B14F-4D97-AF65-F5344CB8AC3E}">
        <p14:creationId xmlns:p14="http://schemas.microsoft.com/office/powerpoint/2010/main" val="19148891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78484</TotalTime>
  <Words>2424</Words>
  <Application>Microsoft Macintosh PowerPoint</Application>
  <PresentationFormat>Widescreen</PresentationFormat>
  <Paragraphs>612</Paragraphs>
  <Slides>50</Slides>
  <Notes>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50</vt:i4>
      </vt:variant>
    </vt:vector>
  </HeadingPairs>
  <TitlesOfParts>
    <vt:vector size="59" baseType="lpstr">
      <vt:lpstr>AR BERKLEY</vt:lpstr>
      <vt:lpstr>OCR-A II</vt:lpstr>
      <vt:lpstr>Arial</vt:lpstr>
      <vt:lpstr>Bradley Hand ITC</vt:lpstr>
      <vt:lpstr>Calibri</vt:lpstr>
      <vt:lpstr>Calibri Light</vt:lpstr>
      <vt:lpstr>Wingdings</vt:lpstr>
      <vt:lpstr>Office Theme</vt:lpstr>
      <vt:lpstr>Visio</vt:lpstr>
      <vt:lpstr>PowerPoint Presentation</vt:lpstr>
      <vt:lpstr>Outline for today’s class</vt:lpstr>
      <vt:lpstr>Introductions</vt:lpstr>
      <vt:lpstr>Contact Information and Office Hours</vt:lpstr>
      <vt:lpstr>Administrative Items</vt:lpstr>
      <vt:lpstr>Administrative Items</vt:lpstr>
      <vt:lpstr>Class project</vt:lpstr>
      <vt:lpstr>What is software engineering?</vt:lpstr>
      <vt:lpstr>Motivation (continued)</vt:lpstr>
      <vt:lpstr>The Software Development Life Cycle (SDLC)</vt:lpstr>
      <vt:lpstr>Motivation</vt:lpstr>
      <vt:lpstr>Outline for the semester</vt:lpstr>
      <vt:lpstr>Your feedback</vt:lpstr>
      <vt:lpstr>Break time</vt:lpstr>
      <vt:lpstr>Requirements gathering and analysis</vt:lpstr>
      <vt:lpstr>Requirements gathering and analysis</vt:lpstr>
      <vt:lpstr>PowerPoint Presentation</vt:lpstr>
      <vt:lpstr>PowerPoint Presentation</vt:lpstr>
      <vt:lpstr>PowerPoint Presentation</vt:lpstr>
      <vt:lpstr>PowerPoint Presentation</vt:lpstr>
      <vt:lpstr>PowerPoint Presentation</vt:lpstr>
      <vt:lpstr>PowerPoint Presentation</vt:lpstr>
      <vt:lpstr>Requirements gathering and analysis</vt:lpstr>
      <vt:lpstr>Requirements gathering and analysis</vt:lpstr>
      <vt:lpstr>Requirements gathering and analysis</vt:lpstr>
      <vt:lpstr>Requirements gathering and analysis</vt:lpstr>
      <vt:lpstr>Requirements gathering and analysis</vt:lpstr>
      <vt:lpstr>PowerPoint Presentation</vt:lpstr>
      <vt:lpstr>PowerPoint Presentation</vt:lpstr>
      <vt:lpstr>Requirements gathering and analysis</vt:lpstr>
      <vt:lpstr>Example storyboards from a previous semester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Requirements gathering and analysis</vt:lpstr>
      <vt:lpstr>PowerPoint Presentation</vt:lpstr>
      <vt:lpstr>PowerPoint Presentation</vt:lpstr>
      <vt:lpstr>PowerPoint Presentation</vt:lpstr>
      <vt:lpstr>Homework</vt:lpstr>
      <vt:lpstr>Homework and AI</vt:lpstr>
      <vt:lpstr>Homework</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CISC-6100: Software Engineering</dc:title>
  <dc:creator>Bill</dc:creator>
  <cp:lastModifiedBy>Tong Zhou</cp:lastModifiedBy>
  <cp:revision>146</cp:revision>
  <cp:lastPrinted>2022-12-19T17:35:53Z</cp:lastPrinted>
  <dcterms:created xsi:type="dcterms:W3CDTF">2019-08-29T14:53:23Z</dcterms:created>
  <dcterms:modified xsi:type="dcterms:W3CDTF">2025-07-24T00:59:36Z</dcterms:modified>
</cp:coreProperties>
</file>